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7" r:id="rId6"/>
    <p:sldMasterId id="2147483686" r:id="rId7"/>
    <p:sldMasterId id="2147483698" r:id="rId8"/>
    <p:sldMasterId id="2147483710"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Lst>
  <p:sldSz cy="5143500" cx="9144000"/>
  <p:notesSz cx="6858000" cy="9144000"/>
  <p:embeddedFontLst>
    <p:embeddedFont>
      <p:font typeface="Caveat"/>
      <p:regular r:id="rId49"/>
      <p:bold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51" roundtripDataSignature="AMtx7mhkbooQgFOZ4g5mRzBboVXx69YaJ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E9C6F99-4A8E-46F6-8A41-40A53B0215BA}">
  <a:tblStyle styleId="{8E9C6F99-4A8E-46F6-8A41-40A53B0215BA}"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font" Target="fonts/Caveat-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20" Type="http://schemas.openxmlformats.org/officeDocument/2006/relationships/slide" Target="slides/slide10.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customschemas.google.com/relationships/presentationmetadata" Target="metadata"/><Relationship Id="rId50" Type="http://schemas.openxmlformats.org/officeDocument/2006/relationships/font" Target="fonts/Caveat-bold.fntdata"/><Relationship Id="rId11" Type="http://schemas.openxmlformats.org/officeDocument/2006/relationships/slide" Target="slides/slide1.xml"/><Relationship Id="rId10" Type="http://schemas.openxmlformats.org/officeDocument/2006/relationships/notesMaster" Target="notesMasters/notesMaster1.xml"/><Relationship Id="rId13" Type="http://schemas.openxmlformats.org/officeDocument/2006/relationships/slide" Target="slides/slide3.xml"/><Relationship Id="rId12" Type="http://schemas.openxmlformats.org/officeDocument/2006/relationships/slide" Target="slides/slide2.xml"/><Relationship Id="rId15" Type="http://schemas.openxmlformats.org/officeDocument/2006/relationships/slide" Target="slides/slide5.xml"/><Relationship Id="rId14" Type="http://schemas.openxmlformats.org/officeDocument/2006/relationships/slide" Target="slides/slide4.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ournals.sagepub.com/doi/full/10.1177/0016986218824675"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21dd4bc3b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21dd4bc3b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255dcaab5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g1255dcaab5f_1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255dcaab5f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g1255dcaab5f_1_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255dcaab5f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g1255dcaab5f_1_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255dcaab5f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g1255dcaab5f_1_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255dcaab5f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g1255dcaab5f_1_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255dcaab5f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g1255dcaab5f_1_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255dcaab5f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g1255dcaab5f_1_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255dcaab5f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g1255dcaab5f_1_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24cc3f6506_1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g124cc3f6506_11_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24cc3f6506_1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g124cc3f6506_11_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24cc3f6506_1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g124cc3f6506_11_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24cc3f6506_1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g124cc3f6506_11_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24cc3f6506_1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g124cc3f6506_11_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21dd4bc3b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21dd4bc3b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24cc3f6506_1_7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g124cc3f6506_1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24cc3f6506_1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3" name="Google Shape;533;g124cc3f6506_1_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Calibri"/>
              <a:buChar char="-"/>
            </a:pPr>
            <a:r>
              <a:rPr lang="en"/>
              <a:t>First EB meeting introduced what we were considering</a:t>
            </a:r>
            <a:endParaRPr/>
          </a:p>
          <a:p>
            <a:pPr indent="-171450" lvl="1" marL="628650" rtl="0" algn="l">
              <a:spcBef>
                <a:spcPts val="0"/>
              </a:spcBef>
              <a:spcAft>
                <a:spcPts val="0"/>
              </a:spcAft>
              <a:buClr>
                <a:schemeClr val="dk1"/>
              </a:buClr>
              <a:buSzPts val="1200"/>
              <a:buFont typeface="Calibri"/>
              <a:buChar char="-"/>
            </a:pPr>
            <a:r>
              <a:rPr lang="en"/>
              <a:t>First registered report already being piloted</a:t>
            </a:r>
            <a:endParaRPr/>
          </a:p>
          <a:p>
            <a:pPr indent="-171450" lvl="1" marL="628650" rtl="0" algn="l">
              <a:spcBef>
                <a:spcPts val="0"/>
              </a:spcBef>
              <a:spcAft>
                <a:spcPts val="0"/>
              </a:spcAft>
              <a:buClr>
                <a:schemeClr val="dk1"/>
              </a:buClr>
              <a:buSzPts val="1200"/>
              <a:buFont typeface="Calibri"/>
              <a:buChar char="-"/>
            </a:pPr>
            <a:r>
              <a:rPr lang="en"/>
              <a:t>Considering open science badges</a:t>
            </a:r>
            <a:endParaRPr/>
          </a:p>
          <a:p>
            <a:pPr indent="-171450" lvl="1" marL="628650" rtl="0" algn="l">
              <a:spcBef>
                <a:spcPts val="0"/>
              </a:spcBef>
              <a:spcAft>
                <a:spcPts val="0"/>
              </a:spcAft>
              <a:buClr>
                <a:schemeClr val="dk1"/>
              </a:buClr>
              <a:buSzPts val="1200"/>
              <a:buFont typeface="Calibri"/>
              <a:buChar char="-"/>
            </a:pPr>
            <a:r>
              <a:rPr lang="en"/>
              <a:t>Reaction was for a few EB members to see problems everywhere. They kept pointing out the potential problems with Open Science.</a:t>
            </a:r>
            <a:endParaRPr/>
          </a:p>
          <a:p>
            <a:pPr indent="-171450" lvl="0" marL="171450" rtl="0" algn="l">
              <a:spcBef>
                <a:spcPts val="0"/>
              </a:spcBef>
              <a:spcAft>
                <a:spcPts val="0"/>
              </a:spcAft>
              <a:buClr>
                <a:schemeClr val="dk1"/>
              </a:buClr>
              <a:buSzPts val="1200"/>
              <a:buFont typeface="Calibri"/>
              <a:buChar char="-"/>
            </a:pPr>
            <a:r>
              <a:rPr lang="en"/>
              <a:t>Created 2 working committees</a:t>
            </a:r>
            <a:endParaRPr/>
          </a:p>
          <a:p>
            <a:pPr indent="-171450" lvl="1" marL="628650" rtl="0" algn="l">
              <a:spcBef>
                <a:spcPts val="0"/>
              </a:spcBef>
              <a:spcAft>
                <a:spcPts val="0"/>
              </a:spcAft>
              <a:buClr>
                <a:schemeClr val="dk1"/>
              </a:buClr>
              <a:buSzPts val="1200"/>
              <a:buFont typeface="Calibri"/>
              <a:buChar char="-"/>
            </a:pPr>
            <a:r>
              <a:rPr lang="en"/>
              <a:t>Badges (included those most vocal about the problems and those most vocal in support)</a:t>
            </a:r>
            <a:endParaRPr/>
          </a:p>
          <a:p>
            <a:pPr indent="-171450" lvl="1" marL="628650" rtl="0" algn="l">
              <a:spcBef>
                <a:spcPts val="0"/>
              </a:spcBef>
              <a:spcAft>
                <a:spcPts val="0"/>
              </a:spcAft>
              <a:buClr>
                <a:schemeClr val="dk1"/>
              </a:buClr>
              <a:buSzPts val="1200"/>
              <a:buFont typeface="Calibri"/>
              <a:buChar char="-"/>
            </a:pPr>
            <a:r>
              <a:rPr lang="en"/>
              <a:t>Transparency (former editors)</a:t>
            </a:r>
            <a:endParaRPr/>
          </a:p>
        </p:txBody>
      </p:sp>
      <p:sp>
        <p:nvSpPr>
          <p:cNvPr id="534" name="Google Shape;534;g124cc3f6506_1_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24cc3f6506_1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0" name="Google Shape;540;g124cc3f6506_1_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1" name="Google Shape;541;g124cc3f6506_1_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24cc3f6506_1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8" name="Google Shape;548;g124cc3f6506_1_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Some examples of changes we made right away</a:t>
            </a:r>
            <a:endParaRPr/>
          </a:p>
          <a:p>
            <a:pPr indent="-171450" lvl="0" marL="171450" rtl="0" algn="l">
              <a:spcBef>
                <a:spcPts val="0"/>
              </a:spcBef>
              <a:spcAft>
                <a:spcPts val="0"/>
              </a:spcAft>
              <a:buClr>
                <a:schemeClr val="dk1"/>
              </a:buClr>
              <a:buSzPts val="1200"/>
              <a:buFont typeface="Calibri"/>
              <a:buChar char="-"/>
            </a:pPr>
            <a:r>
              <a:rPr lang="en"/>
              <a:t>Every article has a statement about whether data, code, and materials are available and if the study or analysis plan were preregistered.</a:t>
            </a:r>
            <a:endParaRPr/>
          </a:p>
          <a:p>
            <a:pPr indent="-171450" lvl="0" marL="171450" rtl="0" algn="l">
              <a:spcBef>
                <a:spcPts val="0"/>
              </a:spcBef>
              <a:spcAft>
                <a:spcPts val="0"/>
              </a:spcAft>
              <a:buClr>
                <a:schemeClr val="dk1"/>
              </a:buClr>
              <a:buSzPts val="1200"/>
              <a:buFont typeface="Calibri"/>
              <a:buChar char="-"/>
            </a:pPr>
            <a:r>
              <a:rPr lang="en"/>
              <a:t>Our guidelines require citation of data.</a:t>
            </a:r>
            <a:endParaRPr/>
          </a:p>
          <a:p>
            <a:pPr indent="-171450" lvl="0" marL="171450" rtl="0" algn="l">
              <a:spcBef>
                <a:spcPts val="0"/>
              </a:spcBef>
              <a:spcAft>
                <a:spcPts val="0"/>
              </a:spcAft>
              <a:buClr>
                <a:schemeClr val="dk1"/>
              </a:buClr>
              <a:buSzPts val="1200"/>
              <a:buFont typeface="Calibri"/>
              <a:buChar char="-"/>
            </a:pPr>
            <a:r>
              <a:rPr lang="en"/>
              <a:t>We added dates of initial submission, final revision, and acceptance on all published articles.</a:t>
            </a:r>
            <a:endParaRPr/>
          </a:p>
          <a:p>
            <a:pPr indent="-171450" lvl="0" marL="171450" rtl="0" algn="l">
              <a:spcBef>
                <a:spcPts val="0"/>
              </a:spcBef>
              <a:spcAft>
                <a:spcPts val="0"/>
              </a:spcAft>
              <a:buClr>
                <a:schemeClr val="dk1"/>
              </a:buClr>
              <a:buSzPts val="1200"/>
              <a:buFont typeface="Calibri"/>
              <a:buChar char="-"/>
            </a:pPr>
            <a:r>
              <a:rPr lang="en"/>
              <a:t>We accept Registered Reports as an option for replication studies.</a:t>
            </a:r>
            <a:endParaRPr/>
          </a:p>
        </p:txBody>
      </p:sp>
      <p:sp>
        <p:nvSpPr>
          <p:cNvPr id="549" name="Google Shape;549;g124cc3f6506_1_9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24cc3f6506_1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5" name="Google Shape;555;g124cc3f6506_1_1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 sz="1200">
                <a:solidFill>
                  <a:schemeClr val="dk1"/>
                </a:solidFill>
                <a:latin typeface="Calibri"/>
                <a:ea typeface="Calibri"/>
                <a:cs typeface="Calibri"/>
                <a:sym typeface="Calibri"/>
              </a:rPr>
              <a:t>We added 3 types of submission in addition to our feature articles. In particular, to address our commitment to open science and transparency, we added registered reports and also added research brief reports as a place to encourage replication articles.</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p:txBody>
      </p:sp>
      <p:sp>
        <p:nvSpPr>
          <p:cNvPr id="556" name="Google Shape;556;g124cc3f6506_1_10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24cc3f6506_1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2" name="Google Shape;562;g124cc3f6506_1_1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 sz="1200">
                <a:solidFill>
                  <a:schemeClr val="dk1"/>
                </a:solidFill>
                <a:latin typeface="Calibri"/>
                <a:ea typeface="Calibri"/>
                <a:cs typeface="Calibri"/>
                <a:sym typeface="Calibri"/>
              </a:rPr>
              <a:t>To communicate clearly to our readers when articles have implemented specific open science practices, </a:t>
            </a:r>
            <a:r>
              <a:rPr b="0" i="1" lang="en" sz="1200">
                <a:solidFill>
                  <a:schemeClr val="dk1"/>
                </a:solidFill>
                <a:latin typeface="Calibri"/>
                <a:ea typeface="Calibri"/>
                <a:cs typeface="Calibri"/>
                <a:sym typeface="Calibri"/>
              </a:rPr>
              <a:t>GCQ</a:t>
            </a:r>
            <a:r>
              <a:rPr b="0" i="0" lang="en" sz="1200">
                <a:solidFill>
                  <a:schemeClr val="dk1"/>
                </a:solidFill>
                <a:latin typeface="Calibri"/>
                <a:ea typeface="Calibri"/>
                <a:cs typeface="Calibri"/>
                <a:sym typeface="Calibri"/>
              </a:rPr>
              <a:t> now offers up to three open science badges, which are small icons that will appear on the title page of published articles and next to the titles of articles on the SAGE webpage. </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200"/>
              <a:buFont typeface="Calibri"/>
              <a:buNone/>
            </a:pPr>
            <a:r>
              <a:rPr b="0" i="0" lang="en" sz="1200">
                <a:solidFill>
                  <a:schemeClr val="dk1"/>
                </a:solidFill>
                <a:latin typeface="Calibri"/>
                <a:ea typeface="Calibri"/>
                <a:cs typeface="Calibri"/>
                <a:sym typeface="Calibri"/>
              </a:rPr>
              <a:t>For the reader, the presence of these badges indicates that “key aspects of the evidence supporting the paper’s arguments are independently verifiable” (</a:t>
            </a:r>
            <a:r>
              <a:rPr b="0" i="0" lang="en" sz="1200" u="sng" strike="noStrike">
                <a:solidFill>
                  <a:schemeClr val="hlink"/>
                </a:solidFill>
                <a:latin typeface="Calibri"/>
                <a:ea typeface="Calibri"/>
                <a:cs typeface="Calibri"/>
                <a:sym typeface="Calibri"/>
                <a:hlinkClick r:id="rId2"/>
              </a:rPr>
              <a:t>McBee et al., 2018</a:t>
            </a:r>
            <a:r>
              <a:rPr b="0" i="0" lang="en" sz="1200">
                <a:solidFill>
                  <a:schemeClr val="dk1"/>
                </a:solidFill>
                <a:latin typeface="Calibri"/>
                <a:ea typeface="Calibri"/>
                <a:cs typeface="Calibri"/>
                <a:sym typeface="Calibri"/>
              </a:rPr>
              <a:t>, p. 384). </a:t>
            </a:r>
            <a:endParaRPr/>
          </a:p>
        </p:txBody>
      </p:sp>
      <p:sp>
        <p:nvSpPr>
          <p:cNvPr id="563" name="Google Shape;563;g124cc3f6506_1_10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124cc3f6506_1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9" name="Google Shape;569;g124cc3f6506_1_1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14300" lvl="0" marL="0" rtl="0" algn="l">
              <a:spcBef>
                <a:spcPts val="0"/>
              </a:spcBef>
              <a:spcAft>
                <a:spcPts val="0"/>
              </a:spcAft>
              <a:buClr>
                <a:srgbClr val="222222"/>
              </a:buClr>
              <a:buSzPts val="1800"/>
              <a:buFont typeface="Arial"/>
              <a:buChar char="•"/>
            </a:pPr>
            <a:r>
              <a:rPr b="0" i="0" lang="en" sz="1800" u="none" strike="noStrike">
                <a:solidFill>
                  <a:srgbClr val="222222"/>
                </a:solidFill>
                <a:latin typeface="Calibri"/>
                <a:ea typeface="Calibri"/>
                <a:cs typeface="Calibri"/>
                <a:sym typeface="Calibri"/>
              </a:rPr>
              <a:t>Getting authors to submit RRs! We’d love to have more registered reports and for more articles to meet the badge criteria.</a:t>
            </a:r>
            <a:endParaRPr/>
          </a:p>
          <a:p>
            <a:pPr indent="-114300" lvl="1" marL="457200" rtl="0" algn="l">
              <a:spcBef>
                <a:spcPts val="0"/>
              </a:spcBef>
              <a:spcAft>
                <a:spcPts val="0"/>
              </a:spcAft>
              <a:buClr>
                <a:srgbClr val="222222"/>
              </a:buClr>
              <a:buSzPts val="1800"/>
              <a:buFont typeface="Arial"/>
              <a:buChar char="•"/>
            </a:pPr>
            <a:r>
              <a:rPr b="0" i="0" lang="en" sz="1800" u="none" strike="noStrike">
                <a:solidFill>
                  <a:srgbClr val="222222"/>
                </a:solidFill>
                <a:latin typeface="Calibri"/>
                <a:ea typeface="Calibri"/>
                <a:cs typeface="Calibri"/>
                <a:sym typeface="Calibri"/>
              </a:rPr>
              <a:t>Society was not willing to support a proposal to have a fund to support a special issue of registered reports on an important topic in our field</a:t>
            </a:r>
            <a:endParaRPr/>
          </a:p>
          <a:p>
            <a:pPr indent="-114300" lvl="0" marL="0" rtl="0" algn="l">
              <a:spcBef>
                <a:spcPts val="0"/>
              </a:spcBef>
              <a:spcAft>
                <a:spcPts val="0"/>
              </a:spcAft>
              <a:buClr>
                <a:srgbClr val="222222"/>
              </a:buClr>
              <a:buSzPts val="1800"/>
              <a:buFont typeface="Arial"/>
              <a:buChar char="•"/>
            </a:pPr>
            <a:r>
              <a:rPr b="0" i="0" lang="en" sz="1800" u="none" strike="noStrike">
                <a:solidFill>
                  <a:srgbClr val="222222"/>
                </a:solidFill>
                <a:latin typeface="Calibri"/>
                <a:ea typeface="Calibri"/>
                <a:cs typeface="Calibri"/>
                <a:sym typeface="Calibri"/>
              </a:rPr>
              <a:t>Getting authors to submit manuscripts that meet badge criteria</a:t>
            </a:r>
            <a:endParaRPr/>
          </a:p>
          <a:p>
            <a:pPr indent="-114300" lvl="0" marL="0" rtl="0" algn="l">
              <a:spcBef>
                <a:spcPts val="0"/>
              </a:spcBef>
              <a:spcAft>
                <a:spcPts val="0"/>
              </a:spcAft>
              <a:buClr>
                <a:srgbClr val="222222"/>
              </a:buClr>
              <a:buSzPts val="1800"/>
              <a:buFont typeface="Arial"/>
              <a:buChar char="•"/>
            </a:pPr>
            <a:r>
              <a:rPr b="0" i="0" lang="en" sz="1800" u="none" strike="noStrike">
                <a:solidFill>
                  <a:srgbClr val="222222"/>
                </a:solidFill>
                <a:latin typeface="Calibri"/>
                <a:ea typeface="Calibri"/>
                <a:cs typeface="Calibri"/>
                <a:sym typeface="Calibri"/>
              </a:rPr>
              <a:t>We’ve had some issues with working within the online manuscript submission and review system. It’s been clunky and was not designed for gathering the information needed for open science and transparency issues.</a:t>
            </a:r>
            <a:endParaRPr/>
          </a:p>
          <a:p>
            <a:pPr indent="-114300" lvl="0" marL="0" rtl="0" algn="l">
              <a:spcBef>
                <a:spcPts val="0"/>
              </a:spcBef>
              <a:spcAft>
                <a:spcPts val="0"/>
              </a:spcAft>
              <a:buClr>
                <a:srgbClr val="222222"/>
              </a:buClr>
              <a:buSzPts val="1800"/>
              <a:buFont typeface="Arial"/>
              <a:buChar char="•"/>
            </a:pPr>
            <a:r>
              <a:rPr b="0" i="0" lang="en" sz="1800" u="none" strike="noStrike">
                <a:solidFill>
                  <a:srgbClr val="222222"/>
                </a:solidFill>
                <a:latin typeface="Calibri"/>
                <a:ea typeface="Calibri"/>
                <a:cs typeface="Calibri"/>
                <a:sym typeface="Calibri"/>
              </a:rPr>
              <a:t>We’ve also had some issues with changes in personnel and them not understanding or realizing what we’ve been doing</a:t>
            </a:r>
            <a:endParaRPr/>
          </a:p>
          <a:p>
            <a:pPr indent="-114300" lvl="0" marL="0" rtl="0" algn="l">
              <a:spcBef>
                <a:spcPts val="0"/>
              </a:spcBef>
              <a:spcAft>
                <a:spcPts val="0"/>
              </a:spcAft>
              <a:buClr>
                <a:srgbClr val="222222"/>
              </a:buClr>
              <a:buSzPts val="1800"/>
              <a:buFont typeface="Arial"/>
              <a:buChar char="•"/>
            </a:pPr>
            <a:r>
              <a:rPr b="0" i="0" lang="en" sz="1800" u="none" strike="noStrike">
                <a:solidFill>
                  <a:srgbClr val="222222"/>
                </a:solidFill>
                <a:latin typeface="Calibri"/>
                <a:ea typeface="Calibri"/>
                <a:cs typeface="Calibri"/>
                <a:sym typeface="Calibri"/>
              </a:rPr>
              <a:t>As editors of a society-owned journal, we had no influence on who the next editorial team will be or how open and committed they will be toward open science and transparency. </a:t>
            </a:r>
            <a:endParaRPr/>
          </a:p>
          <a:p>
            <a:pPr indent="-114300" lvl="1" marL="457200" rtl="0" algn="l">
              <a:spcBef>
                <a:spcPts val="0"/>
              </a:spcBef>
              <a:spcAft>
                <a:spcPts val="0"/>
              </a:spcAft>
              <a:buClr>
                <a:srgbClr val="222222"/>
              </a:buClr>
              <a:buSzPts val="1800"/>
              <a:buFont typeface="Arial"/>
              <a:buChar char="•"/>
            </a:pPr>
            <a:r>
              <a:rPr b="0" i="0" lang="en" sz="1800" u="none" strike="noStrike">
                <a:solidFill>
                  <a:srgbClr val="222222"/>
                </a:solidFill>
                <a:latin typeface="Calibri"/>
                <a:ea typeface="Calibri"/>
                <a:cs typeface="Calibri"/>
                <a:sym typeface="Calibri"/>
              </a:rPr>
              <a:t>No mention of Open Science on the call for new editors</a:t>
            </a:r>
            <a:endParaRPr/>
          </a:p>
          <a:p>
            <a:pPr indent="-114300" lvl="1" marL="457200" rtl="0" algn="l">
              <a:spcBef>
                <a:spcPts val="0"/>
              </a:spcBef>
              <a:spcAft>
                <a:spcPts val="0"/>
              </a:spcAft>
              <a:buClr>
                <a:srgbClr val="222222"/>
              </a:buClr>
              <a:buSzPts val="1800"/>
              <a:buFont typeface="Arial"/>
              <a:buChar char="•"/>
            </a:pPr>
            <a:r>
              <a:rPr b="0" i="0" lang="en" sz="1800" u="none" strike="noStrike">
                <a:solidFill>
                  <a:srgbClr val="222222"/>
                </a:solidFill>
                <a:latin typeface="Calibri"/>
                <a:ea typeface="Calibri"/>
                <a:cs typeface="Calibri"/>
                <a:sym typeface="Calibri"/>
              </a:rPr>
              <a:t>New editor doesn’t have experience with open science</a:t>
            </a:r>
            <a:endParaRPr/>
          </a:p>
          <a:p>
            <a:pPr indent="0" lvl="0" marL="0" rtl="0" algn="l">
              <a:spcBef>
                <a:spcPts val="0"/>
              </a:spcBef>
              <a:spcAft>
                <a:spcPts val="0"/>
              </a:spcAft>
              <a:buNone/>
            </a:pPr>
            <a:r>
              <a:t/>
            </a:r>
            <a:endParaRPr/>
          </a:p>
        </p:txBody>
      </p:sp>
      <p:sp>
        <p:nvSpPr>
          <p:cNvPr id="570" name="Google Shape;570;g124cc3f6506_1_1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24cc3f6506_1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6" name="Google Shape;576;g124cc3f6506_1_1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14300" lvl="0" marL="0" rtl="0" algn="l">
              <a:spcBef>
                <a:spcPts val="0"/>
              </a:spcBef>
              <a:spcAft>
                <a:spcPts val="0"/>
              </a:spcAft>
              <a:buClr>
                <a:srgbClr val="222222"/>
              </a:buClr>
              <a:buSzPts val="1800"/>
              <a:buFont typeface="Arial"/>
              <a:buChar char="•"/>
            </a:pPr>
            <a:r>
              <a:rPr b="0" i="0" lang="en" sz="1800" u="none" strike="noStrike">
                <a:solidFill>
                  <a:srgbClr val="222222"/>
                </a:solidFill>
                <a:latin typeface="Calibri"/>
                <a:ea typeface="Calibri"/>
                <a:cs typeface="Calibri"/>
                <a:sym typeface="Calibri"/>
              </a:rPr>
              <a:t>Get buy-in from Editorial Board members early in the process</a:t>
            </a:r>
            <a:endParaRPr/>
          </a:p>
          <a:p>
            <a:pPr indent="-114300" lvl="0" marL="0" rtl="0" algn="l">
              <a:spcBef>
                <a:spcPts val="0"/>
              </a:spcBef>
              <a:spcAft>
                <a:spcPts val="0"/>
              </a:spcAft>
              <a:buClr>
                <a:srgbClr val="222222"/>
              </a:buClr>
              <a:buSzPts val="1800"/>
              <a:buFont typeface="Arial"/>
              <a:buChar char="•"/>
            </a:pPr>
            <a:r>
              <a:rPr b="0" i="0" lang="en" sz="1800" u="none" strike="noStrike">
                <a:solidFill>
                  <a:srgbClr val="222222"/>
                </a:solidFill>
                <a:latin typeface="Calibri"/>
                <a:ea typeface="Calibri"/>
                <a:cs typeface="Calibri"/>
                <a:sym typeface="Calibri"/>
              </a:rPr>
              <a:t>then be bold – sometimes you have to go all-in, especially if you have a term-limited appointment within which to make positive changes occur. </a:t>
            </a:r>
            <a:endParaRPr/>
          </a:p>
          <a:p>
            <a:pPr indent="-114300" lvl="0" marL="0" rtl="0" algn="l">
              <a:spcBef>
                <a:spcPts val="0"/>
              </a:spcBef>
              <a:spcAft>
                <a:spcPts val="0"/>
              </a:spcAft>
              <a:buClr>
                <a:srgbClr val="222222"/>
              </a:buClr>
              <a:buSzPts val="1800"/>
              <a:buFont typeface="Arial"/>
              <a:buChar char="•"/>
            </a:pPr>
            <a:r>
              <a:rPr b="0" i="0" lang="en" sz="1800" u="none" strike="noStrike">
                <a:solidFill>
                  <a:srgbClr val="222222"/>
                </a:solidFill>
                <a:latin typeface="Calibri"/>
                <a:ea typeface="Calibri"/>
                <a:cs typeface="Calibri"/>
                <a:sym typeface="Calibri"/>
              </a:rPr>
              <a:t>Set goals and commitments – TOP Guidelines are a useful tool for demonstrating how your efforts fit within the broader open science movement. </a:t>
            </a:r>
            <a:endParaRPr/>
          </a:p>
          <a:p>
            <a:pPr indent="-114300" lvl="0" marL="0" rtl="0" algn="l">
              <a:spcBef>
                <a:spcPts val="0"/>
              </a:spcBef>
              <a:spcAft>
                <a:spcPts val="0"/>
              </a:spcAft>
              <a:buClr>
                <a:srgbClr val="222222"/>
              </a:buClr>
              <a:buSzPts val="1800"/>
              <a:buFont typeface="Arial"/>
              <a:buChar char="•"/>
            </a:pPr>
            <a:r>
              <a:rPr b="0" i="0" lang="en" sz="1800" u="none" strike="noStrike">
                <a:solidFill>
                  <a:srgbClr val="222222"/>
                </a:solidFill>
                <a:latin typeface="Calibri"/>
                <a:ea typeface="Calibri"/>
                <a:cs typeface="Calibri"/>
                <a:sym typeface="Calibri"/>
              </a:rPr>
              <a:t>Spread the word through conferences and social media. </a:t>
            </a:r>
            <a:endParaRPr/>
          </a:p>
          <a:p>
            <a:pPr indent="-114300" lvl="0" marL="0" rtl="0" algn="l">
              <a:spcBef>
                <a:spcPts val="0"/>
              </a:spcBef>
              <a:spcAft>
                <a:spcPts val="0"/>
              </a:spcAft>
              <a:buClr>
                <a:srgbClr val="222222"/>
              </a:buClr>
              <a:buSzPts val="1800"/>
              <a:buFont typeface="Arial"/>
              <a:buChar char="•"/>
            </a:pPr>
            <a:r>
              <a:rPr b="0" i="0" lang="en" sz="1800" u="none" strike="noStrike">
                <a:solidFill>
                  <a:srgbClr val="222222"/>
                </a:solidFill>
                <a:latin typeface="Calibri"/>
                <a:ea typeface="Calibri"/>
                <a:cs typeface="Calibri"/>
                <a:sym typeface="Calibri"/>
              </a:rPr>
              <a:t>Educate reviewers about any procedural differences as manuscripts with open science practices come in</a:t>
            </a:r>
            <a:endParaRPr/>
          </a:p>
          <a:p>
            <a:pPr indent="-114300" lvl="0" marL="0" rtl="0" algn="l">
              <a:spcBef>
                <a:spcPts val="0"/>
              </a:spcBef>
              <a:spcAft>
                <a:spcPts val="0"/>
              </a:spcAft>
              <a:buClr>
                <a:srgbClr val="222222"/>
              </a:buClr>
              <a:buSzPts val="1800"/>
              <a:buFont typeface="Arial"/>
              <a:buChar char="•"/>
            </a:pPr>
            <a:r>
              <a:rPr b="0" i="0" lang="en" sz="1800" u="none" strike="noStrike">
                <a:solidFill>
                  <a:srgbClr val="222222"/>
                </a:solidFill>
                <a:latin typeface="Calibri"/>
                <a:ea typeface="Calibri"/>
                <a:cs typeface="Calibri"/>
                <a:sym typeface="Calibri"/>
              </a:rPr>
              <a:t>talk with interested colleagues to recruit a pool of open science-savvy reviewers for these manuscripts. Choose these reviewers with care and modify the invitation letter as needed (i.e., for Registered Reports)</a:t>
            </a:r>
            <a:endParaRPr/>
          </a:p>
          <a:p>
            <a:pPr indent="0" lvl="0" marL="0" rtl="0" algn="l">
              <a:spcBef>
                <a:spcPts val="0"/>
              </a:spcBef>
              <a:spcAft>
                <a:spcPts val="0"/>
              </a:spcAft>
              <a:buNone/>
            </a:pPr>
            <a:r>
              <a:t/>
            </a:r>
            <a:endParaRPr/>
          </a:p>
        </p:txBody>
      </p:sp>
      <p:sp>
        <p:nvSpPr>
          <p:cNvPr id="577" name="Google Shape;577;g124cc3f6506_1_1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24cc3f6506_6_7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g124cc3f6506_6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24cc3f6506_6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9" name="Google Shape;589;g124cc3f6506_6_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Controlling for bias:</a:t>
            </a:r>
            <a:endParaRPr/>
          </a:p>
          <a:p>
            <a:pPr indent="-171450" lvl="0" marL="171450" rtl="0" algn="l">
              <a:spcBef>
                <a:spcPts val="0"/>
              </a:spcBef>
              <a:spcAft>
                <a:spcPts val="0"/>
              </a:spcAft>
              <a:buClr>
                <a:schemeClr val="dk1"/>
              </a:buClr>
              <a:buSzPts val="1200"/>
              <a:buFont typeface="Calibri"/>
              <a:buChar char="-"/>
            </a:pPr>
            <a:r>
              <a:rPr lang="en"/>
              <a:t>Unconscious bias that happens when we think there’s a specific gender/race/etc in the publication</a:t>
            </a:r>
            <a:endParaRPr/>
          </a:p>
          <a:p>
            <a:pPr indent="-171450" lvl="0" marL="171450" rtl="0" algn="l">
              <a:spcBef>
                <a:spcPts val="0"/>
              </a:spcBef>
              <a:spcAft>
                <a:spcPts val="0"/>
              </a:spcAft>
              <a:buClr>
                <a:schemeClr val="dk1"/>
              </a:buClr>
              <a:buSzPts val="1200"/>
              <a:buFont typeface="Calibri"/>
              <a:buChar char="-"/>
            </a:pPr>
            <a:r>
              <a:rPr lang="en"/>
              <a:t>Conscious bias against a specific field or area</a:t>
            </a:r>
            <a:endParaRPr/>
          </a:p>
          <a:p>
            <a:pPr indent="-171450" lvl="0" marL="171450" rtl="0" algn="l">
              <a:spcBef>
                <a:spcPts val="0"/>
              </a:spcBef>
              <a:spcAft>
                <a:spcPts val="0"/>
              </a:spcAft>
              <a:buClr>
                <a:schemeClr val="dk1"/>
              </a:buClr>
              <a:buSzPts val="1200"/>
              <a:buFont typeface="Calibri"/>
              <a:buChar char="-"/>
            </a:pPr>
            <a:r>
              <a:rPr lang="en"/>
              <a:t>Both when reviewing something you may have seen on twitter or in a preprint </a:t>
            </a:r>
            <a:endParaRPr/>
          </a:p>
          <a:p>
            <a:pPr indent="-95250" lvl="0" marL="17145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t/>
            </a:r>
            <a:endParaRPr/>
          </a:p>
          <a:p>
            <a:pPr indent="-95250" lvl="0" marL="171450" rtl="0" algn="l">
              <a:spcBef>
                <a:spcPts val="0"/>
              </a:spcBef>
              <a:spcAft>
                <a:spcPts val="0"/>
              </a:spcAft>
              <a:buClr>
                <a:schemeClr val="dk1"/>
              </a:buClr>
              <a:buSzPts val="1200"/>
              <a:buFont typeface="Calibri"/>
              <a:buNone/>
            </a:pPr>
            <a:r>
              <a:t/>
            </a:r>
            <a:endParaRPr/>
          </a:p>
        </p:txBody>
      </p:sp>
      <p:sp>
        <p:nvSpPr>
          <p:cNvPr id="590" name="Google Shape;590;g124cc3f6506_6_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24cc3f6506_6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8" name="Google Shape;598;g124cc3f6506_6_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Peer review is often shrouded in secrecy, but is the newest avenue for the open science community to tackle transparency (Wolfram et al., 2020). Open peer review can consist of signed reviews (i.e., the reviewer gives their name), open reports (i.e., the publication of the peer review with the published article), or open participation (i.e., open commentary on published articles through services like hypothes.is). </a:t>
            </a:r>
            <a:endParaRPr/>
          </a:p>
          <a:p>
            <a:pPr indent="0" lvl="0" marL="0" marR="0" rtl="0" algn="l">
              <a:lnSpc>
                <a:spcPct val="100000"/>
              </a:lnSpc>
              <a:spcBef>
                <a:spcPts val="0"/>
              </a:spcBef>
              <a:spcAft>
                <a:spcPts val="0"/>
              </a:spcAft>
              <a:buClr>
                <a:schemeClr val="dk1"/>
              </a:buClr>
              <a:buSzPts val="1200"/>
              <a:buFont typeface="Calibri"/>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200"/>
              <a:buFont typeface="Calibri"/>
              <a:buNone/>
            </a:pPr>
            <a:r>
              <a:rPr lang="en"/>
              <a:t>What is open peer review?</a:t>
            </a:r>
            <a:endParaRPr/>
          </a:p>
          <a:p>
            <a:pPr indent="-171450" lvl="0" marL="171450" rtl="0" algn="l">
              <a:spcBef>
                <a:spcPts val="0"/>
              </a:spcBef>
              <a:spcAft>
                <a:spcPts val="0"/>
              </a:spcAft>
              <a:buClr>
                <a:schemeClr val="dk1"/>
              </a:buClr>
              <a:buSzPts val="1200"/>
              <a:buFont typeface="Calibri"/>
              <a:buChar char="-"/>
            </a:pPr>
            <a:r>
              <a:rPr lang="en"/>
              <a:t>Open peer review varies by journal </a:t>
            </a:r>
            <a:endParaRPr/>
          </a:p>
          <a:p>
            <a:pPr indent="-171450" lvl="0" marL="171450" rtl="0" algn="l">
              <a:spcBef>
                <a:spcPts val="0"/>
              </a:spcBef>
              <a:spcAft>
                <a:spcPts val="0"/>
              </a:spcAft>
              <a:buClr>
                <a:schemeClr val="dk1"/>
              </a:buClr>
              <a:buSzPts val="1200"/>
              <a:buFont typeface="Calibri"/>
              <a:buChar char="-"/>
            </a:pPr>
            <a:r>
              <a:rPr lang="en"/>
              <a:t>Can range on a scale from no one knows who anyone is to all comments/replies/etc are all published with the article </a:t>
            </a:r>
            <a:endParaRPr/>
          </a:p>
          <a:p>
            <a:pPr indent="-171450" lvl="0" marL="171450" rtl="0" algn="l">
              <a:spcBef>
                <a:spcPts val="0"/>
              </a:spcBef>
              <a:spcAft>
                <a:spcPts val="0"/>
              </a:spcAft>
              <a:buClr>
                <a:schemeClr val="dk1"/>
              </a:buClr>
              <a:buSzPts val="1200"/>
              <a:buFont typeface="Calibri"/>
              <a:buChar char="-"/>
            </a:pPr>
            <a:r>
              <a:rPr lang="en"/>
              <a:t>You should know if you are comfortable signing your own reviews</a:t>
            </a:r>
            <a:endParaRPr/>
          </a:p>
          <a:p>
            <a:pPr indent="-171450" lvl="0" marL="171450" rtl="0" algn="l">
              <a:spcBef>
                <a:spcPts val="0"/>
              </a:spcBef>
              <a:spcAft>
                <a:spcPts val="0"/>
              </a:spcAft>
              <a:buClr>
                <a:schemeClr val="dk1"/>
              </a:buClr>
              <a:buSzPts val="1200"/>
              <a:buFont typeface="Calibri"/>
              <a:buChar char="-"/>
            </a:pPr>
            <a:r>
              <a:rPr lang="en"/>
              <a:t>Know what the journal rules are before agreeing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spcBef>
                <a:spcPts val="0"/>
              </a:spcBef>
              <a:spcAft>
                <a:spcPts val="0"/>
              </a:spcAft>
              <a:buNone/>
            </a:pPr>
            <a:r>
              <a:t/>
            </a:r>
            <a:endParaRPr/>
          </a:p>
        </p:txBody>
      </p:sp>
      <p:sp>
        <p:nvSpPr>
          <p:cNvPr id="599" name="Google Shape;599;g124cc3f6506_6_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124cc3f6506_6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6" name="Google Shape;606;g124cc3f6506_6_9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This is an example of how PLOS one currently handles open peer review. </a:t>
            </a:r>
            <a:endParaRPr/>
          </a:p>
          <a:p>
            <a:pPr indent="0" lvl="0" marL="0" rtl="0" algn="l">
              <a:spcBef>
                <a:spcPts val="0"/>
              </a:spcBef>
              <a:spcAft>
                <a:spcPts val="0"/>
              </a:spcAft>
              <a:buNone/>
            </a:pPr>
            <a:r>
              <a:rPr lang="en"/>
              <a:t>Meta psychology is an open access journal that takes a similar stance, however, all parts are </a:t>
            </a:r>
            <a:r>
              <a:rPr i="1" lang="en"/>
              <a:t>required </a:t>
            </a:r>
            <a:r>
              <a:rPr i="0" lang="en"/>
              <a:t>to be open. </a:t>
            </a:r>
            <a:endParaRPr/>
          </a:p>
        </p:txBody>
      </p:sp>
      <p:sp>
        <p:nvSpPr>
          <p:cNvPr id="607" name="Google Shape;607;g124cc3f6506_6_9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24cc3f6506_6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4" name="Google Shape;614;g124cc3f6506_6_1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
              <a:t>In a perfect world no one would have to care, but young scientists may not have the power to do so </a:t>
            </a:r>
            <a:endParaRPr/>
          </a:p>
          <a:p>
            <a:pPr indent="0" lvl="0" marL="0" marR="0" rtl="0" algn="l">
              <a:lnSpc>
                <a:spcPct val="100000"/>
              </a:lnSpc>
              <a:spcBef>
                <a:spcPts val="0"/>
              </a:spcBef>
              <a:spcAft>
                <a:spcPts val="0"/>
              </a:spcAft>
              <a:buClr>
                <a:schemeClr val="dk1"/>
              </a:buClr>
              <a:buSzPts val="1200"/>
              <a:buFont typeface="Calibri"/>
              <a:buNone/>
            </a:pPr>
            <a:r>
              <a:rPr lang="en"/>
              <a:t>The time to catch the bad stuff is during peer review so we don’t have horror stories about post publication review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spcBef>
                <a:spcPts val="0"/>
              </a:spcBef>
              <a:spcAft>
                <a:spcPts val="0"/>
              </a:spcAft>
              <a:buNone/>
            </a:pPr>
            <a:r>
              <a:t/>
            </a:r>
            <a:endParaRPr/>
          </a:p>
        </p:txBody>
      </p:sp>
      <p:sp>
        <p:nvSpPr>
          <p:cNvPr id="615" name="Google Shape;615;g124cc3f6506_6_10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24cc3f6506_6_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2" name="Google Shape;622;g124cc3f6506_6_1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 sz="1200" u="none" strike="noStrike">
                <a:solidFill>
                  <a:schemeClr val="dk1"/>
                </a:solidFill>
                <a:latin typeface="Calibri"/>
                <a:ea typeface="Calibri"/>
                <a:cs typeface="Calibri"/>
                <a:sym typeface="Calibri"/>
              </a:rPr>
              <a:t>Open peer review practices can be daunting to researchers, especially early career academics who do not want to “make waves” in their scientific community.</a:t>
            </a:r>
            <a:endParaRPr/>
          </a:p>
          <a:p>
            <a:pPr indent="0" lvl="0" marL="0" rtl="0" algn="l">
              <a:spcBef>
                <a:spcPts val="0"/>
              </a:spcBef>
              <a:spcAft>
                <a:spcPts val="0"/>
              </a:spcAft>
              <a:buNone/>
            </a:pPr>
            <a:r>
              <a:rPr b="0" i="0" lang="en" sz="1200" u="none" strike="noStrike">
                <a:solidFill>
                  <a:schemeClr val="dk1"/>
                </a:solidFill>
                <a:latin typeface="Calibri"/>
                <a:ea typeface="Calibri"/>
                <a:cs typeface="Calibri"/>
                <a:sym typeface="Calibri"/>
              </a:rPr>
              <a:t>Requesting authors to follow TOP guidelines may be difficult without journal support.</a:t>
            </a:r>
            <a:endParaRPr/>
          </a:p>
          <a:p>
            <a:pPr indent="0" lvl="0" marL="0" rtl="0" algn="l">
              <a:spcBef>
                <a:spcPts val="0"/>
              </a:spcBef>
              <a:spcAft>
                <a:spcPts val="0"/>
              </a:spcAft>
              <a:buNone/>
            </a:pPr>
            <a:r>
              <a:rPr b="0" i="0" lang="en" sz="1200" u="none" strike="noStrike">
                <a:solidFill>
                  <a:schemeClr val="dk1"/>
                </a:solidFill>
                <a:latin typeface="Calibri"/>
                <a:ea typeface="Calibri"/>
                <a:cs typeface="Calibri"/>
                <a:sym typeface="Calibri"/>
              </a:rPr>
              <a:t>Not all reviewers will feel comfortable checking all parts of the manuscript, and authors may not respond when asked (i.e., data, scripts, etc.). </a:t>
            </a:r>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0" i="0" lang="en" sz="1200" u="none" strike="noStrike">
                <a:solidFill>
                  <a:schemeClr val="dk1"/>
                </a:solidFill>
                <a:latin typeface="Calibri"/>
                <a:ea typeface="Calibri"/>
                <a:cs typeface="Calibri"/>
                <a:sym typeface="Calibri"/>
              </a:rPr>
              <a:t>Journals should give TOP structured templates to reviewers to help guide reviews.</a:t>
            </a:r>
            <a:endParaRPr/>
          </a:p>
          <a:p>
            <a:pPr indent="0" lvl="0" marL="0" rtl="0" algn="l">
              <a:spcBef>
                <a:spcPts val="0"/>
              </a:spcBef>
              <a:spcAft>
                <a:spcPts val="0"/>
              </a:spcAft>
              <a:buNone/>
            </a:pPr>
            <a:r>
              <a:rPr b="0" i="0" lang="en" sz="1200" u="none" strike="noStrike">
                <a:solidFill>
                  <a:schemeClr val="dk1"/>
                </a:solidFill>
                <a:latin typeface="Calibri"/>
                <a:ea typeface="Calibri"/>
                <a:cs typeface="Calibri"/>
                <a:sym typeface="Calibri"/>
              </a:rPr>
              <a:t>Start small by encouraging, but not requiring open review, and the normalization of this process will promote its use.</a:t>
            </a:r>
            <a:endParaRPr/>
          </a:p>
          <a:p>
            <a:pPr indent="0" lvl="0" marL="0" rtl="0" algn="l">
              <a:spcBef>
                <a:spcPts val="0"/>
              </a:spcBef>
              <a:spcAft>
                <a:spcPts val="0"/>
              </a:spcAft>
              <a:buNone/>
            </a:pPr>
            <a:r>
              <a:rPr b="0" i="0" lang="en" sz="1200" u="none" strike="noStrike">
                <a:solidFill>
                  <a:schemeClr val="dk1"/>
                </a:solidFill>
                <a:latin typeface="Calibri"/>
                <a:ea typeface="Calibri"/>
                <a:cs typeface="Calibri"/>
                <a:sym typeface="Calibri"/>
              </a:rPr>
              <a:t>Incentivize reviewing. Peer review can be published alongside the article with a citable DOI to encourage open practices and reward effort that is currently underappreciated. </a:t>
            </a:r>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lang="en"/>
              <a:t>Useful for authors knowing what to report</a:t>
            </a:r>
            <a:endParaRPr/>
          </a:p>
          <a:p>
            <a:pPr indent="0" lvl="0" marL="0" rtl="0" algn="l">
              <a:spcBef>
                <a:spcPts val="0"/>
              </a:spcBef>
              <a:spcAft>
                <a:spcPts val="0"/>
              </a:spcAft>
              <a:buNone/>
            </a:pPr>
            <a:r>
              <a:rPr lang="en"/>
              <a:t>Useful for journals to ensure quality work</a:t>
            </a:r>
            <a:endParaRPr/>
          </a:p>
          <a:p>
            <a:pPr indent="0" lvl="0" marL="0" rtl="0" algn="l">
              <a:spcBef>
                <a:spcPts val="0"/>
              </a:spcBef>
              <a:spcAft>
                <a:spcPts val="0"/>
              </a:spcAft>
              <a:buNone/>
            </a:pPr>
            <a:r>
              <a:rPr lang="en"/>
              <a:t>(Currently) hard for reviewers </a:t>
            </a:r>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623" name="Google Shape;623;g124cc3f6506_6_1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24cc3f6506_6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0" name="Google Shape;630;g124cc3f6506_6_1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Journals should give TOP structured templates to reviewers to help guide reviews.</a:t>
            </a:r>
            <a:endParaRPr/>
          </a:p>
          <a:p>
            <a:pPr indent="0" lvl="0" marL="0" rtl="0" algn="l">
              <a:spcBef>
                <a:spcPts val="0"/>
              </a:spcBef>
              <a:spcAft>
                <a:spcPts val="0"/>
              </a:spcAft>
              <a:buNone/>
            </a:pPr>
            <a:r>
              <a:rPr lang="en"/>
              <a:t>Start small by encouraging, but not requiring open review, and the normalization of this process will promote its use.</a:t>
            </a:r>
            <a:endParaRPr/>
          </a:p>
          <a:p>
            <a:pPr indent="0" lvl="0" marL="0" rtl="0" algn="l">
              <a:spcBef>
                <a:spcPts val="0"/>
              </a:spcBef>
              <a:spcAft>
                <a:spcPts val="0"/>
              </a:spcAft>
              <a:buNone/>
            </a:pPr>
            <a:r>
              <a:rPr lang="en"/>
              <a:t>Incentivize reviewing. Peer review can be published alongside the article with a citable DOI to encourage open practices and reward effort that is currently underappreciated. </a:t>
            </a:r>
            <a:endParaRPr/>
          </a:p>
          <a:p>
            <a:pPr indent="0" lvl="0" marL="0" rtl="0" algn="l">
              <a:spcBef>
                <a:spcPts val="0"/>
              </a:spcBef>
              <a:spcAft>
                <a:spcPts val="0"/>
              </a:spcAft>
              <a:buNone/>
            </a:pPr>
            <a:r>
              <a:t/>
            </a:r>
            <a:endParaRPr/>
          </a:p>
        </p:txBody>
      </p:sp>
      <p:sp>
        <p:nvSpPr>
          <p:cNvPr id="631" name="Google Shape;631;g124cc3f6506_6_1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0" name="Google Shape;400;p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01" name="Google Shape;401;p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333333"/>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1" name="Google Shape;421;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Link overload</a:t>
            </a:r>
            <a:endParaRPr/>
          </a:p>
        </p:txBody>
      </p:sp>
      <p:sp>
        <p:nvSpPr>
          <p:cNvPr id="422" name="Google Shape;422;p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_21">
    <p:bg>
      <p:bgPr>
        <a:solidFill>
          <a:srgbClr val="FFFFFF"/>
        </a:solidFill>
      </p:bgPr>
    </p:bg>
    <p:spTree>
      <p:nvGrpSpPr>
        <p:cNvPr id="9" name="Shape 9"/>
        <p:cNvGrpSpPr/>
        <p:nvPr/>
      </p:nvGrpSpPr>
      <p:grpSpPr>
        <a:xfrm>
          <a:off x="0" y="0"/>
          <a:ext cx="0" cy="0"/>
          <a:chOff x="0" y="0"/>
          <a:chExt cx="0" cy="0"/>
        </a:xfrm>
      </p:grpSpPr>
      <p:sp>
        <p:nvSpPr>
          <p:cNvPr id="10" name="Google Shape;10;p1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10"/>
          <p:cNvSpPr/>
          <p:nvPr/>
        </p:nvSpPr>
        <p:spPr>
          <a:xfrm>
            <a:off x="0" y="0"/>
            <a:ext cx="9144000" cy="3460200"/>
          </a:xfrm>
          <a:prstGeom prst="rect">
            <a:avLst/>
          </a:prstGeom>
          <a:solidFill>
            <a:srgbClr val="0F9D5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10"/>
          <p:cNvSpPr/>
          <p:nvPr/>
        </p:nvSpPr>
        <p:spPr>
          <a:xfrm rot="10800000">
            <a:off x="7697100" y="-25"/>
            <a:ext cx="962400" cy="3460200"/>
          </a:xfrm>
          <a:prstGeom prst="rect">
            <a:avLst/>
          </a:prstGeom>
          <a:solidFill>
            <a:srgbClr val="FFFFFF">
              <a:alpha val="2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10"/>
          <p:cNvSpPr/>
          <p:nvPr/>
        </p:nvSpPr>
        <p:spPr>
          <a:xfrm rot="10800000">
            <a:off x="5750475" y="-25"/>
            <a:ext cx="1946700" cy="3460200"/>
          </a:xfrm>
          <a:prstGeom prst="rect">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10"/>
          <p:cNvSpPr/>
          <p:nvPr/>
        </p:nvSpPr>
        <p:spPr>
          <a:xfrm flipH="1" rot="10800000">
            <a:off x="8659500" y="-25"/>
            <a:ext cx="484500" cy="3460200"/>
          </a:xfrm>
          <a:prstGeom prst="rect">
            <a:avLst/>
          </a:prstGeom>
          <a:solidFill>
            <a:srgbClr val="FFFFFF">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10"/>
          <p:cNvSpPr txBox="1"/>
          <p:nvPr>
            <p:ph type="title"/>
          </p:nvPr>
        </p:nvSpPr>
        <p:spPr>
          <a:xfrm>
            <a:off x="324475" y="465975"/>
            <a:ext cx="5124300" cy="28416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800"/>
              <a:buNone/>
              <a:defRPr b="1" sz="3600">
                <a:solidFill>
                  <a:srgbClr val="FFFFFF"/>
                </a:solidFill>
              </a:defRPr>
            </a:lvl1pPr>
            <a:lvl2pPr lvl="1" algn="l">
              <a:lnSpc>
                <a:spcPct val="100000"/>
              </a:lnSpc>
              <a:spcBef>
                <a:spcPts val="0"/>
              </a:spcBef>
              <a:spcAft>
                <a:spcPts val="0"/>
              </a:spcAft>
              <a:buSzPts val="2800"/>
              <a:buNone/>
              <a:defRPr b="1" sz="3600">
                <a:solidFill>
                  <a:srgbClr val="FFFFFF"/>
                </a:solidFill>
              </a:defRPr>
            </a:lvl2pPr>
            <a:lvl3pPr lvl="2" algn="l">
              <a:lnSpc>
                <a:spcPct val="100000"/>
              </a:lnSpc>
              <a:spcBef>
                <a:spcPts val="0"/>
              </a:spcBef>
              <a:spcAft>
                <a:spcPts val="0"/>
              </a:spcAft>
              <a:buSzPts val="2800"/>
              <a:buNone/>
              <a:defRPr b="1" sz="3600">
                <a:solidFill>
                  <a:srgbClr val="FFFFFF"/>
                </a:solidFill>
              </a:defRPr>
            </a:lvl3pPr>
            <a:lvl4pPr lvl="3" algn="l">
              <a:lnSpc>
                <a:spcPct val="100000"/>
              </a:lnSpc>
              <a:spcBef>
                <a:spcPts val="0"/>
              </a:spcBef>
              <a:spcAft>
                <a:spcPts val="0"/>
              </a:spcAft>
              <a:buSzPts val="2800"/>
              <a:buNone/>
              <a:defRPr b="1" sz="3600">
                <a:solidFill>
                  <a:srgbClr val="FFFFFF"/>
                </a:solidFill>
              </a:defRPr>
            </a:lvl4pPr>
            <a:lvl5pPr lvl="4" algn="l">
              <a:lnSpc>
                <a:spcPct val="100000"/>
              </a:lnSpc>
              <a:spcBef>
                <a:spcPts val="0"/>
              </a:spcBef>
              <a:spcAft>
                <a:spcPts val="0"/>
              </a:spcAft>
              <a:buSzPts val="2800"/>
              <a:buNone/>
              <a:defRPr b="1" sz="3600">
                <a:solidFill>
                  <a:srgbClr val="FFFFFF"/>
                </a:solidFill>
              </a:defRPr>
            </a:lvl5pPr>
            <a:lvl6pPr lvl="5" algn="l">
              <a:lnSpc>
                <a:spcPct val="100000"/>
              </a:lnSpc>
              <a:spcBef>
                <a:spcPts val="0"/>
              </a:spcBef>
              <a:spcAft>
                <a:spcPts val="0"/>
              </a:spcAft>
              <a:buSzPts val="2800"/>
              <a:buNone/>
              <a:defRPr b="1" sz="3600">
                <a:solidFill>
                  <a:srgbClr val="FFFFFF"/>
                </a:solidFill>
              </a:defRPr>
            </a:lvl6pPr>
            <a:lvl7pPr lvl="6" algn="l">
              <a:lnSpc>
                <a:spcPct val="100000"/>
              </a:lnSpc>
              <a:spcBef>
                <a:spcPts val="0"/>
              </a:spcBef>
              <a:spcAft>
                <a:spcPts val="0"/>
              </a:spcAft>
              <a:buSzPts val="2800"/>
              <a:buNone/>
              <a:defRPr b="1" sz="3600">
                <a:solidFill>
                  <a:srgbClr val="FFFFFF"/>
                </a:solidFill>
              </a:defRPr>
            </a:lvl7pPr>
            <a:lvl8pPr lvl="7" algn="l">
              <a:lnSpc>
                <a:spcPct val="100000"/>
              </a:lnSpc>
              <a:spcBef>
                <a:spcPts val="0"/>
              </a:spcBef>
              <a:spcAft>
                <a:spcPts val="0"/>
              </a:spcAft>
              <a:buSzPts val="2800"/>
              <a:buNone/>
              <a:defRPr b="1" sz="3600">
                <a:solidFill>
                  <a:srgbClr val="FFFFFF"/>
                </a:solidFill>
              </a:defRPr>
            </a:lvl8pPr>
            <a:lvl9pPr lvl="8" algn="l">
              <a:lnSpc>
                <a:spcPct val="100000"/>
              </a:lnSpc>
              <a:spcBef>
                <a:spcPts val="0"/>
              </a:spcBef>
              <a:spcAft>
                <a:spcPts val="0"/>
              </a:spcAft>
              <a:buSzPts val="2800"/>
              <a:buNone/>
              <a:defRPr b="1" sz="3600">
                <a:solidFill>
                  <a:srgbClr val="FFFFFF"/>
                </a:solidFill>
              </a:defRPr>
            </a:lvl9pPr>
          </a:lstStyle>
          <a:p/>
        </p:txBody>
      </p:sp>
      <p:sp>
        <p:nvSpPr>
          <p:cNvPr id="16" name="Google Shape;16;p10"/>
          <p:cNvSpPr txBox="1"/>
          <p:nvPr>
            <p:ph idx="1" type="subTitle"/>
          </p:nvPr>
        </p:nvSpPr>
        <p:spPr>
          <a:xfrm>
            <a:off x="324475" y="3612602"/>
            <a:ext cx="5124300" cy="1302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616161"/>
              </a:buClr>
              <a:buSzPts val="1800"/>
              <a:buNone/>
              <a:defRPr sz="1800">
                <a:solidFill>
                  <a:srgbClr val="616161"/>
                </a:solidFill>
              </a:defRPr>
            </a:lvl1pPr>
            <a:lvl2pPr lvl="1" algn="l">
              <a:lnSpc>
                <a:spcPct val="100000"/>
              </a:lnSpc>
              <a:spcBef>
                <a:spcPts val="0"/>
              </a:spcBef>
              <a:spcAft>
                <a:spcPts val="0"/>
              </a:spcAft>
              <a:buClr>
                <a:srgbClr val="616161"/>
              </a:buClr>
              <a:buSzPts val="1800"/>
              <a:buNone/>
              <a:defRPr sz="1800">
                <a:solidFill>
                  <a:srgbClr val="616161"/>
                </a:solidFill>
              </a:defRPr>
            </a:lvl2pPr>
            <a:lvl3pPr lvl="2" algn="l">
              <a:lnSpc>
                <a:spcPct val="100000"/>
              </a:lnSpc>
              <a:spcBef>
                <a:spcPts val="0"/>
              </a:spcBef>
              <a:spcAft>
                <a:spcPts val="0"/>
              </a:spcAft>
              <a:buClr>
                <a:srgbClr val="616161"/>
              </a:buClr>
              <a:buSzPts val="1800"/>
              <a:buNone/>
              <a:defRPr sz="1800">
                <a:solidFill>
                  <a:srgbClr val="616161"/>
                </a:solidFill>
              </a:defRPr>
            </a:lvl3pPr>
            <a:lvl4pPr lvl="3" algn="l">
              <a:lnSpc>
                <a:spcPct val="100000"/>
              </a:lnSpc>
              <a:spcBef>
                <a:spcPts val="0"/>
              </a:spcBef>
              <a:spcAft>
                <a:spcPts val="0"/>
              </a:spcAft>
              <a:buClr>
                <a:srgbClr val="616161"/>
              </a:buClr>
              <a:buSzPts val="1800"/>
              <a:buNone/>
              <a:defRPr sz="1800">
                <a:solidFill>
                  <a:srgbClr val="616161"/>
                </a:solidFill>
              </a:defRPr>
            </a:lvl4pPr>
            <a:lvl5pPr lvl="4" algn="l">
              <a:lnSpc>
                <a:spcPct val="100000"/>
              </a:lnSpc>
              <a:spcBef>
                <a:spcPts val="0"/>
              </a:spcBef>
              <a:spcAft>
                <a:spcPts val="0"/>
              </a:spcAft>
              <a:buClr>
                <a:srgbClr val="616161"/>
              </a:buClr>
              <a:buSzPts val="1800"/>
              <a:buNone/>
              <a:defRPr sz="1800">
                <a:solidFill>
                  <a:srgbClr val="616161"/>
                </a:solidFill>
              </a:defRPr>
            </a:lvl5pPr>
            <a:lvl6pPr lvl="5" algn="l">
              <a:lnSpc>
                <a:spcPct val="100000"/>
              </a:lnSpc>
              <a:spcBef>
                <a:spcPts val="0"/>
              </a:spcBef>
              <a:spcAft>
                <a:spcPts val="0"/>
              </a:spcAft>
              <a:buClr>
                <a:srgbClr val="616161"/>
              </a:buClr>
              <a:buSzPts val="1800"/>
              <a:buNone/>
              <a:defRPr sz="1800">
                <a:solidFill>
                  <a:srgbClr val="616161"/>
                </a:solidFill>
              </a:defRPr>
            </a:lvl6pPr>
            <a:lvl7pPr lvl="6" algn="l">
              <a:lnSpc>
                <a:spcPct val="100000"/>
              </a:lnSpc>
              <a:spcBef>
                <a:spcPts val="0"/>
              </a:spcBef>
              <a:spcAft>
                <a:spcPts val="0"/>
              </a:spcAft>
              <a:buClr>
                <a:srgbClr val="616161"/>
              </a:buClr>
              <a:buSzPts val="1800"/>
              <a:buNone/>
              <a:defRPr sz="1800">
                <a:solidFill>
                  <a:srgbClr val="616161"/>
                </a:solidFill>
              </a:defRPr>
            </a:lvl7pPr>
            <a:lvl8pPr lvl="7" algn="l">
              <a:lnSpc>
                <a:spcPct val="100000"/>
              </a:lnSpc>
              <a:spcBef>
                <a:spcPts val="0"/>
              </a:spcBef>
              <a:spcAft>
                <a:spcPts val="0"/>
              </a:spcAft>
              <a:buClr>
                <a:srgbClr val="616161"/>
              </a:buClr>
              <a:buSzPts val="1800"/>
              <a:buNone/>
              <a:defRPr sz="1800">
                <a:solidFill>
                  <a:srgbClr val="616161"/>
                </a:solidFill>
              </a:defRPr>
            </a:lvl8pPr>
            <a:lvl9pPr lvl="8" algn="l">
              <a:lnSpc>
                <a:spcPct val="100000"/>
              </a:lnSpc>
              <a:spcBef>
                <a:spcPts val="0"/>
              </a:spcBef>
              <a:spcAft>
                <a:spcPts val="0"/>
              </a:spcAft>
              <a:buClr>
                <a:srgbClr val="616161"/>
              </a:buClr>
              <a:buSzPts val="1800"/>
              <a:buNone/>
              <a:defRPr sz="1800">
                <a:solidFill>
                  <a:srgbClr val="616161"/>
                </a:solidFill>
              </a:defRPr>
            </a:lvl9pPr>
          </a:lstStyle>
          <a:p/>
        </p:txBody>
      </p:sp>
      <p:sp>
        <p:nvSpPr>
          <p:cNvPr id="17" name="Google Shape;17;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61616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61616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61616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61616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61616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61616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61616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61616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61616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5" name="Google Shape;65;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66" name="Google Shape;66;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7" name="Shape 67"/>
        <p:cNvGrpSpPr/>
        <p:nvPr/>
      </p:nvGrpSpPr>
      <p:grpSpPr>
        <a:xfrm>
          <a:off x="0" y="0"/>
          <a:ext cx="0" cy="0"/>
          <a:chOff x="0" y="0"/>
          <a:chExt cx="0" cy="0"/>
        </a:xfrm>
      </p:grpSpPr>
      <p:sp>
        <p:nvSpPr>
          <p:cNvPr id="68" name="Google Shape;68;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9" name="Google Shape;69;p2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0" name="Google Shape;70;p2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1" name="Google Shape;71;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2" name="Shape 72"/>
        <p:cNvGrpSpPr/>
        <p:nvPr/>
      </p:nvGrpSpPr>
      <p:grpSpPr>
        <a:xfrm>
          <a:off x="0" y="0"/>
          <a:ext cx="0" cy="0"/>
          <a:chOff x="0" y="0"/>
          <a:chExt cx="0" cy="0"/>
        </a:xfrm>
      </p:grpSpPr>
      <p:sp>
        <p:nvSpPr>
          <p:cNvPr id="73" name="Google Shape;73;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4" name="Google Shape;7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5" name="Shape 75"/>
        <p:cNvGrpSpPr/>
        <p:nvPr/>
      </p:nvGrpSpPr>
      <p:grpSpPr>
        <a:xfrm>
          <a:off x="0" y="0"/>
          <a:ext cx="0" cy="0"/>
          <a:chOff x="0" y="0"/>
          <a:chExt cx="0" cy="0"/>
        </a:xfrm>
      </p:grpSpPr>
      <p:sp>
        <p:nvSpPr>
          <p:cNvPr id="76" name="Google Shape;76;p2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7" name="Google Shape;77;p2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8" name="Google Shape;78;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9" name="Shape 79"/>
        <p:cNvGrpSpPr/>
        <p:nvPr/>
      </p:nvGrpSpPr>
      <p:grpSpPr>
        <a:xfrm>
          <a:off x="0" y="0"/>
          <a:ext cx="0" cy="0"/>
          <a:chOff x="0" y="0"/>
          <a:chExt cx="0" cy="0"/>
        </a:xfrm>
      </p:grpSpPr>
      <p:sp>
        <p:nvSpPr>
          <p:cNvPr id="80" name="Google Shape;80;p2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81" name="Google Shape;81;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2" name="Shape 82"/>
        <p:cNvGrpSpPr/>
        <p:nvPr/>
      </p:nvGrpSpPr>
      <p:grpSpPr>
        <a:xfrm>
          <a:off x="0" y="0"/>
          <a:ext cx="0" cy="0"/>
          <a:chOff x="0" y="0"/>
          <a:chExt cx="0" cy="0"/>
        </a:xfrm>
      </p:grpSpPr>
      <p:sp>
        <p:nvSpPr>
          <p:cNvPr id="83" name="Google Shape;83;p2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5" name="Google Shape;85;p2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6" name="Google Shape;86;p2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87" name="Google Shape;87;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8" name="Shape 88"/>
        <p:cNvGrpSpPr/>
        <p:nvPr/>
      </p:nvGrpSpPr>
      <p:grpSpPr>
        <a:xfrm>
          <a:off x="0" y="0"/>
          <a:ext cx="0" cy="0"/>
          <a:chOff x="0" y="0"/>
          <a:chExt cx="0" cy="0"/>
        </a:xfrm>
      </p:grpSpPr>
      <p:sp>
        <p:nvSpPr>
          <p:cNvPr id="89" name="Google Shape;89;p2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90" name="Google Shape;90;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1" name="Shape 91"/>
        <p:cNvGrpSpPr/>
        <p:nvPr/>
      </p:nvGrpSpPr>
      <p:grpSpPr>
        <a:xfrm>
          <a:off x="0" y="0"/>
          <a:ext cx="0" cy="0"/>
          <a:chOff x="0" y="0"/>
          <a:chExt cx="0" cy="0"/>
        </a:xfrm>
      </p:grpSpPr>
      <p:sp>
        <p:nvSpPr>
          <p:cNvPr id="92" name="Google Shape;92;p2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3" name="Google Shape;93;p2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94" name="Google Shape;94;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5" name="Shape 95"/>
        <p:cNvGrpSpPr/>
        <p:nvPr/>
      </p:nvGrpSpPr>
      <p:grpSpPr>
        <a:xfrm>
          <a:off x="0" y="0"/>
          <a:ext cx="0" cy="0"/>
          <a:chOff x="0" y="0"/>
          <a:chExt cx="0" cy="0"/>
        </a:xfrm>
      </p:grpSpPr>
      <p:sp>
        <p:nvSpPr>
          <p:cNvPr id="96" name="Google Shape;96;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blipFill>
          <a:blip r:embed="rId2">
            <a:alphaModFix/>
          </a:blip>
          <a:stretch>
            <a:fillRect/>
          </a:stretch>
        </a:blipFill>
      </p:bgPr>
    </p:bg>
    <p:spTree>
      <p:nvGrpSpPr>
        <p:cNvPr id="103" name="Shape 103"/>
        <p:cNvGrpSpPr/>
        <p:nvPr/>
      </p:nvGrpSpPr>
      <p:grpSpPr>
        <a:xfrm>
          <a:off x="0" y="0"/>
          <a:ext cx="0" cy="0"/>
          <a:chOff x="0" y="0"/>
          <a:chExt cx="0" cy="0"/>
        </a:xfrm>
      </p:grpSpPr>
      <p:sp>
        <p:nvSpPr>
          <p:cNvPr id="104" name="Google Shape;104;p17"/>
          <p:cNvSpPr txBox="1"/>
          <p:nvPr>
            <p:ph type="title"/>
          </p:nvPr>
        </p:nvSpPr>
        <p:spPr>
          <a:xfrm>
            <a:off x="3124200" y="205978"/>
            <a:ext cx="5562600" cy="8574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5" name="Google Shape;105;p17"/>
          <p:cNvSpPr txBox="1"/>
          <p:nvPr>
            <p:ph idx="1" type="body"/>
          </p:nvPr>
        </p:nvSpPr>
        <p:spPr>
          <a:xfrm>
            <a:off x="3124200" y="1200151"/>
            <a:ext cx="5562600" cy="3394500"/>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300"/>
              </a:spcBef>
              <a:spcAft>
                <a:spcPts val="0"/>
              </a:spcAft>
              <a:buClr>
                <a:schemeClr val="dk1"/>
              </a:buClr>
              <a:buSzPts val="1400"/>
              <a:buChar char="•"/>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106" name="Google Shape;106;p17"/>
          <p:cNvSpPr txBox="1"/>
          <p:nvPr>
            <p:ph idx="10" type="dt"/>
          </p:nvPr>
        </p:nvSpPr>
        <p:spPr>
          <a:xfrm>
            <a:off x="6553200" y="4758888"/>
            <a:ext cx="21336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7" name="Google Shape;107;p17"/>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8" name="Google Shape;108;p17"/>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22">
    <p:bg>
      <p:bgPr>
        <a:solidFill>
          <a:srgbClr val="FFFFFF"/>
        </a:solidFill>
      </p:bgPr>
    </p:bg>
    <p:spTree>
      <p:nvGrpSpPr>
        <p:cNvPr id="18" name="Shape 18"/>
        <p:cNvGrpSpPr/>
        <p:nvPr/>
      </p:nvGrpSpPr>
      <p:grpSpPr>
        <a:xfrm>
          <a:off x="0" y="0"/>
          <a:ext cx="0" cy="0"/>
          <a:chOff x="0" y="0"/>
          <a:chExt cx="0" cy="0"/>
        </a:xfrm>
      </p:grpSpPr>
      <p:sp>
        <p:nvSpPr>
          <p:cNvPr id="19" name="Google Shape;19;p11"/>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09" name="Shape 109"/>
        <p:cNvGrpSpPr/>
        <p:nvPr/>
      </p:nvGrpSpPr>
      <p:grpSpPr>
        <a:xfrm>
          <a:off x="0" y="0"/>
          <a:ext cx="0" cy="0"/>
          <a:chOff x="0" y="0"/>
          <a:chExt cx="0" cy="0"/>
        </a:xfrm>
      </p:grpSpPr>
      <p:sp>
        <p:nvSpPr>
          <p:cNvPr id="110" name="Google Shape;110;p30"/>
          <p:cNvSpPr txBox="1"/>
          <p:nvPr>
            <p:ph type="ctrTitle"/>
          </p:nvPr>
        </p:nvSpPr>
        <p:spPr>
          <a:xfrm>
            <a:off x="685800" y="1597820"/>
            <a:ext cx="7772400" cy="1102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1" name="Google Shape;111;p30"/>
          <p:cNvSpPr txBox="1"/>
          <p:nvPr>
            <p:ph idx="1" type="subTitle"/>
          </p:nvPr>
        </p:nvSpPr>
        <p:spPr>
          <a:xfrm>
            <a:off x="1371600" y="2914650"/>
            <a:ext cx="6400800" cy="1314600"/>
          </a:xfrm>
          <a:prstGeom prst="rect">
            <a:avLst/>
          </a:prstGeom>
          <a:noFill/>
          <a:ln>
            <a:noFill/>
          </a:ln>
        </p:spPr>
        <p:txBody>
          <a:bodyPr anchorCtr="0" anchor="t" bIns="34275" lIns="68575" spcFirstLastPara="1" rIns="68575" wrap="square" tIns="34275">
            <a:normAutofit/>
          </a:bodyPr>
          <a:lstStyle>
            <a:lvl1pPr lvl="0" algn="ctr">
              <a:lnSpc>
                <a:spcPct val="100000"/>
              </a:lnSpc>
              <a:spcBef>
                <a:spcPts val="500"/>
              </a:spcBef>
              <a:spcAft>
                <a:spcPts val="0"/>
              </a:spcAft>
              <a:buClr>
                <a:srgbClr val="888888"/>
              </a:buClr>
              <a:buSzPts val="2400"/>
              <a:buNone/>
              <a:defRPr>
                <a:solidFill>
                  <a:srgbClr val="888888"/>
                </a:solidFill>
              </a:defRPr>
            </a:lvl1pPr>
            <a:lvl2pPr lvl="1" algn="ctr">
              <a:lnSpc>
                <a:spcPct val="100000"/>
              </a:lnSpc>
              <a:spcBef>
                <a:spcPts val="400"/>
              </a:spcBef>
              <a:spcAft>
                <a:spcPts val="0"/>
              </a:spcAft>
              <a:buClr>
                <a:srgbClr val="888888"/>
              </a:buClr>
              <a:buSzPts val="2100"/>
              <a:buNone/>
              <a:defRPr>
                <a:solidFill>
                  <a:srgbClr val="888888"/>
                </a:solidFill>
              </a:defRPr>
            </a:lvl2pPr>
            <a:lvl3pPr lvl="2" algn="ctr">
              <a:lnSpc>
                <a:spcPct val="100000"/>
              </a:lnSpc>
              <a:spcBef>
                <a:spcPts val="400"/>
              </a:spcBef>
              <a:spcAft>
                <a:spcPts val="0"/>
              </a:spcAft>
              <a:buClr>
                <a:srgbClr val="888888"/>
              </a:buClr>
              <a:buSzPts val="1800"/>
              <a:buNone/>
              <a:defRPr>
                <a:solidFill>
                  <a:srgbClr val="888888"/>
                </a:solidFill>
              </a:defRPr>
            </a:lvl3pPr>
            <a:lvl4pPr lvl="3" algn="ctr">
              <a:lnSpc>
                <a:spcPct val="100000"/>
              </a:lnSpc>
              <a:spcBef>
                <a:spcPts val="300"/>
              </a:spcBef>
              <a:spcAft>
                <a:spcPts val="0"/>
              </a:spcAft>
              <a:buClr>
                <a:srgbClr val="888888"/>
              </a:buClr>
              <a:buSzPts val="1500"/>
              <a:buNone/>
              <a:defRPr>
                <a:solidFill>
                  <a:srgbClr val="888888"/>
                </a:solidFill>
              </a:defRPr>
            </a:lvl4pPr>
            <a:lvl5pPr lvl="4" algn="ctr">
              <a:lnSpc>
                <a:spcPct val="100000"/>
              </a:lnSpc>
              <a:spcBef>
                <a:spcPts val="300"/>
              </a:spcBef>
              <a:spcAft>
                <a:spcPts val="0"/>
              </a:spcAft>
              <a:buClr>
                <a:srgbClr val="888888"/>
              </a:buClr>
              <a:buSzPts val="1500"/>
              <a:buNone/>
              <a:defRPr>
                <a:solidFill>
                  <a:srgbClr val="888888"/>
                </a:solidFill>
              </a:defRPr>
            </a:lvl5pPr>
            <a:lvl6pPr lvl="5" algn="ctr">
              <a:lnSpc>
                <a:spcPct val="100000"/>
              </a:lnSpc>
              <a:spcBef>
                <a:spcPts val="300"/>
              </a:spcBef>
              <a:spcAft>
                <a:spcPts val="0"/>
              </a:spcAft>
              <a:buClr>
                <a:srgbClr val="888888"/>
              </a:buClr>
              <a:buSzPts val="1500"/>
              <a:buNone/>
              <a:defRPr>
                <a:solidFill>
                  <a:srgbClr val="888888"/>
                </a:solidFill>
              </a:defRPr>
            </a:lvl6pPr>
            <a:lvl7pPr lvl="6" algn="ctr">
              <a:lnSpc>
                <a:spcPct val="100000"/>
              </a:lnSpc>
              <a:spcBef>
                <a:spcPts val="300"/>
              </a:spcBef>
              <a:spcAft>
                <a:spcPts val="0"/>
              </a:spcAft>
              <a:buClr>
                <a:srgbClr val="888888"/>
              </a:buClr>
              <a:buSzPts val="1500"/>
              <a:buNone/>
              <a:defRPr>
                <a:solidFill>
                  <a:srgbClr val="888888"/>
                </a:solidFill>
              </a:defRPr>
            </a:lvl7pPr>
            <a:lvl8pPr lvl="7" algn="ctr">
              <a:lnSpc>
                <a:spcPct val="100000"/>
              </a:lnSpc>
              <a:spcBef>
                <a:spcPts val="300"/>
              </a:spcBef>
              <a:spcAft>
                <a:spcPts val="0"/>
              </a:spcAft>
              <a:buClr>
                <a:srgbClr val="888888"/>
              </a:buClr>
              <a:buSzPts val="1500"/>
              <a:buNone/>
              <a:defRPr>
                <a:solidFill>
                  <a:srgbClr val="888888"/>
                </a:solidFill>
              </a:defRPr>
            </a:lvl8pPr>
            <a:lvl9pPr lvl="8" algn="ctr">
              <a:lnSpc>
                <a:spcPct val="100000"/>
              </a:lnSpc>
              <a:spcBef>
                <a:spcPts val="300"/>
              </a:spcBef>
              <a:spcAft>
                <a:spcPts val="0"/>
              </a:spcAft>
              <a:buClr>
                <a:srgbClr val="888888"/>
              </a:buClr>
              <a:buSzPts val="1500"/>
              <a:buNone/>
              <a:defRPr>
                <a:solidFill>
                  <a:srgbClr val="888888"/>
                </a:solidFill>
              </a:defRPr>
            </a:lvl9pPr>
          </a:lstStyle>
          <a:p/>
        </p:txBody>
      </p:sp>
      <p:sp>
        <p:nvSpPr>
          <p:cNvPr id="112" name="Google Shape;112;p30"/>
          <p:cNvSpPr txBox="1"/>
          <p:nvPr>
            <p:ph idx="10" type="dt"/>
          </p:nvPr>
        </p:nvSpPr>
        <p:spPr>
          <a:xfrm>
            <a:off x="6553200" y="4772026"/>
            <a:ext cx="21336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3" name="Google Shape;113;p30"/>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4" name="Google Shape;114;p30"/>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bg>
      <p:bgPr>
        <a:blipFill>
          <a:blip r:embed="rId2">
            <a:alphaModFix/>
          </a:blip>
          <a:stretch>
            <a:fillRect/>
          </a:stretch>
        </a:blipFill>
      </p:bgPr>
    </p:bg>
    <p:spTree>
      <p:nvGrpSpPr>
        <p:cNvPr id="115" name="Shape 115"/>
        <p:cNvGrpSpPr/>
        <p:nvPr/>
      </p:nvGrpSpPr>
      <p:grpSpPr>
        <a:xfrm>
          <a:off x="0" y="0"/>
          <a:ext cx="0" cy="0"/>
          <a:chOff x="0" y="0"/>
          <a:chExt cx="0" cy="0"/>
        </a:xfrm>
      </p:grpSpPr>
      <p:sp>
        <p:nvSpPr>
          <p:cNvPr id="116" name="Google Shape;116;p31"/>
          <p:cNvSpPr txBox="1"/>
          <p:nvPr>
            <p:ph type="title"/>
          </p:nvPr>
        </p:nvSpPr>
        <p:spPr>
          <a:xfrm>
            <a:off x="3124200" y="205978"/>
            <a:ext cx="5562600" cy="8574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7" name="Google Shape;117;p31"/>
          <p:cNvSpPr txBox="1"/>
          <p:nvPr>
            <p:ph idx="1" type="body"/>
          </p:nvPr>
        </p:nvSpPr>
        <p:spPr>
          <a:xfrm>
            <a:off x="3124200" y="1200151"/>
            <a:ext cx="5562600" cy="3394500"/>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300"/>
              </a:spcBef>
              <a:spcAft>
                <a:spcPts val="0"/>
              </a:spcAft>
              <a:buClr>
                <a:schemeClr val="dk1"/>
              </a:buClr>
              <a:buSzPts val="1400"/>
              <a:buChar char="•"/>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118" name="Google Shape;118;p31"/>
          <p:cNvSpPr txBox="1"/>
          <p:nvPr>
            <p:ph idx="10" type="dt"/>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9" name="Google Shape;119;p31"/>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0" name="Google Shape;120;p31"/>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bg>
      <p:bgPr>
        <a:blipFill>
          <a:blip r:embed="rId2">
            <a:alphaModFix/>
          </a:blip>
          <a:stretch>
            <a:fillRect/>
          </a:stretch>
        </a:blipFill>
      </p:bgPr>
    </p:bg>
    <p:spTree>
      <p:nvGrpSpPr>
        <p:cNvPr id="121" name="Shape 121"/>
        <p:cNvGrpSpPr/>
        <p:nvPr/>
      </p:nvGrpSpPr>
      <p:grpSpPr>
        <a:xfrm>
          <a:off x="0" y="0"/>
          <a:ext cx="0" cy="0"/>
          <a:chOff x="0" y="0"/>
          <a:chExt cx="0" cy="0"/>
        </a:xfrm>
      </p:grpSpPr>
      <p:sp>
        <p:nvSpPr>
          <p:cNvPr id="122" name="Google Shape;122;p32"/>
          <p:cNvSpPr txBox="1"/>
          <p:nvPr>
            <p:ph type="ctrTitle"/>
          </p:nvPr>
        </p:nvSpPr>
        <p:spPr>
          <a:xfrm>
            <a:off x="685800" y="1597820"/>
            <a:ext cx="7772400" cy="1102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3" name="Google Shape;123;p32"/>
          <p:cNvSpPr txBox="1"/>
          <p:nvPr>
            <p:ph idx="1" type="subTitle"/>
          </p:nvPr>
        </p:nvSpPr>
        <p:spPr>
          <a:xfrm>
            <a:off x="1371600" y="2914650"/>
            <a:ext cx="6400800" cy="1314600"/>
          </a:xfrm>
          <a:prstGeom prst="rect">
            <a:avLst/>
          </a:prstGeom>
          <a:noFill/>
          <a:ln>
            <a:noFill/>
          </a:ln>
        </p:spPr>
        <p:txBody>
          <a:bodyPr anchorCtr="0" anchor="t" bIns="34275" lIns="68575" spcFirstLastPara="1" rIns="68575" wrap="square" tIns="34275">
            <a:normAutofit/>
          </a:bodyPr>
          <a:lstStyle>
            <a:lvl1pPr lvl="0" algn="ctr">
              <a:lnSpc>
                <a:spcPct val="100000"/>
              </a:lnSpc>
              <a:spcBef>
                <a:spcPts val="500"/>
              </a:spcBef>
              <a:spcAft>
                <a:spcPts val="0"/>
              </a:spcAft>
              <a:buClr>
                <a:srgbClr val="888888"/>
              </a:buClr>
              <a:buSzPts val="2400"/>
              <a:buNone/>
              <a:defRPr>
                <a:solidFill>
                  <a:srgbClr val="888888"/>
                </a:solidFill>
              </a:defRPr>
            </a:lvl1pPr>
            <a:lvl2pPr lvl="1" algn="ctr">
              <a:lnSpc>
                <a:spcPct val="100000"/>
              </a:lnSpc>
              <a:spcBef>
                <a:spcPts val="400"/>
              </a:spcBef>
              <a:spcAft>
                <a:spcPts val="0"/>
              </a:spcAft>
              <a:buClr>
                <a:srgbClr val="888888"/>
              </a:buClr>
              <a:buSzPts val="2100"/>
              <a:buNone/>
              <a:defRPr>
                <a:solidFill>
                  <a:srgbClr val="888888"/>
                </a:solidFill>
              </a:defRPr>
            </a:lvl2pPr>
            <a:lvl3pPr lvl="2" algn="ctr">
              <a:lnSpc>
                <a:spcPct val="100000"/>
              </a:lnSpc>
              <a:spcBef>
                <a:spcPts val="400"/>
              </a:spcBef>
              <a:spcAft>
                <a:spcPts val="0"/>
              </a:spcAft>
              <a:buClr>
                <a:srgbClr val="888888"/>
              </a:buClr>
              <a:buSzPts val="1800"/>
              <a:buNone/>
              <a:defRPr>
                <a:solidFill>
                  <a:srgbClr val="888888"/>
                </a:solidFill>
              </a:defRPr>
            </a:lvl3pPr>
            <a:lvl4pPr lvl="3" algn="ctr">
              <a:lnSpc>
                <a:spcPct val="100000"/>
              </a:lnSpc>
              <a:spcBef>
                <a:spcPts val="300"/>
              </a:spcBef>
              <a:spcAft>
                <a:spcPts val="0"/>
              </a:spcAft>
              <a:buClr>
                <a:srgbClr val="888888"/>
              </a:buClr>
              <a:buSzPts val="1500"/>
              <a:buNone/>
              <a:defRPr>
                <a:solidFill>
                  <a:srgbClr val="888888"/>
                </a:solidFill>
              </a:defRPr>
            </a:lvl4pPr>
            <a:lvl5pPr lvl="4" algn="ctr">
              <a:lnSpc>
                <a:spcPct val="100000"/>
              </a:lnSpc>
              <a:spcBef>
                <a:spcPts val="300"/>
              </a:spcBef>
              <a:spcAft>
                <a:spcPts val="0"/>
              </a:spcAft>
              <a:buClr>
                <a:srgbClr val="888888"/>
              </a:buClr>
              <a:buSzPts val="1500"/>
              <a:buNone/>
              <a:defRPr>
                <a:solidFill>
                  <a:srgbClr val="888888"/>
                </a:solidFill>
              </a:defRPr>
            </a:lvl5pPr>
            <a:lvl6pPr lvl="5" algn="ctr">
              <a:lnSpc>
                <a:spcPct val="100000"/>
              </a:lnSpc>
              <a:spcBef>
                <a:spcPts val="300"/>
              </a:spcBef>
              <a:spcAft>
                <a:spcPts val="0"/>
              </a:spcAft>
              <a:buClr>
                <a:srgbClr val="888888"/>
              </a:buClr>
              <a:buSzPts val="1500"/>
              <a:buNone/>
              <a:defRPr>
                <a:solidFill>
                  <a:srgbClr val="888888"/>
                </a:solidFill>
              </a:defRPr>
            </a:lvl6pPr>
            <a:lvl7pPr lvl="6" algn="ctr">
              <a:lnSpc>
                <a:spcPct val="100000"/>
              </a:lnSpc>
              <a:spcBef>
                <a:spcPts val="300"/>
              </a:spcBef>
              <a:spcAft>
                <a:spcPts val="0"/>
              </a:spcAft>
              <a:buClr>
                <a:srgbClr val="888888"/>
              </a:buClr>
              <a:buSzPts val="1500"/>
              <a:buNone/>
              <a:defRPr>
                <a:solidFill>
                  <a:srgbClr val="888888"/>
                </a:solidFill>
              </a:defRPr>
            </a:lvl7pPr>
            <a:lvl8pPr lvl="7" algn="ctr">
              <a:lnSpc>
                <a:spcPct val="100000"/>
              </a:lnSpc>
              <a:spcBef>
                <a:spcPts val="300"/>
              </a:spcBef>
              <a:spcAft>
                <a:spcPts val="0"/>
              </a:spcAft>
              <a:buClr>
                <a:srgbClr val="888888"/>
              </a:buClr>
              <a:buSzPts val="1500"/>
              <a:buNone/>
              <a:defRPr>
                <a:solidFill>
                  <a:srgbClr val="888888"/>
                </a:solidFill>
              </a:defRPr>
            </a:lvl8pPr>
            <a:lvl9pPr lvl="8" algn="ctr">
              <a:lnSpc>
                <a:spcPct val="100000"/>
              </a:lnSpc>
              <a:spcBef>
                <a:spcPts val="300"/>
              </a:spcBef>
              <a:spcAft>
                <a:spcPts val="0"/>
              </a:spcAft>
              <a:buClr>
                <a:srgbClr val="888888"/>
              </a:buClr>
              <a:buSzPts val="1500"/>
              <a:buNone/>
              <a:defRPr>
                <a:solidFill>
                  <a:srgbClr val="888888"/>
                </a:solidFill>
              </a:defRPr>
            </a:lvl9pPr>
          </a:lstStyle>
          <a:p/>
        </p:txBody>
      </p:sp>
      <p:sp>
        <p:nvSpPr>
          <p:cNvPr id="124" name="Google Shape;124;p32"/>
          <p:cNvSpPr txBox="1"/>
          <p:nvPr>
            <p:ph idx="10" type="dt"/>
          </p:nvPr>
        </p:nvSpPr>
        <p:spPr>
          <a:xfrm>
            <a:off x="6553200" y="4772026"/>
            <a:ext cx="21336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5" name="Google Shape;125;p32"/>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6" name="Google Shape;126;p32"/>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bg>
      <p:bgPr>
        <a:blipFill>
          <a:blip r:embed="rId2">
            <a:alphaModFix/>
          </a:blip>
          <a:stretch>
            <a:fillRect/>
          </a:stretch>
        </a:blipFill>
      </p:bgPr>
    </p:bg>
    <p:spTree>
      <p:nvGrpSpPr>
        <p:cNvPr id="127" name="Shape 127"/>
        <p:cNvGrpSpPr/>
        <p:nvPr/>
      </p:nvGrpSpPr>
      <p:grpSpPr>
        <a:xfrm>
          <a:off x="0" y="0"/>
          <a:ext cx="0" cy="0"/>
          <a:chOff x="0" y="0"/>
          <a:chExt cx="0" cy="0"/>
        </a:xfrm>
      </p:grpSpPr>
      <p:sp>
        <p:nvSpPr>
          <p:cNvPr id="128" name="Google Shape;128;p33"/>
          <p:cNvSpPr txBox="1"/>
          <p:nvPr>
            <p:ph type="ctrTitle"/>
          </p:nvPr>
        </p:nvSpPr>
        <p:spPr>
          <a:xfrm>
            <a:off x="685800" y="1597820"/>
            <a:ext cx="7772400" cy="11025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9" name="Google Shape;129;p33"/>
          <p:cNvSpPr txBox="1"/>
          <p:nvPr>
            <p:ph idx="1" type="subTitle"/>
          </p:nvPr>
        </p:nvSpPr>
        <p:spPr>
          <a:xfrm>
            <a:off x="1371600" y="2914650"/>
            <a:ext cx="6400800" cy="1314600"/>
          </a:xfrm>
          <a:prstGeom prst="rect">
            <a:avLst/>
          </a:prstGeom>
          <a:noFill/>
          <a:ln>
            <a:noFill/>
          </a:ln>
        </p:spPr>
        <p:txBody>
          <a:bodyPr anchorCtr="0" anchor="t" bIns="34275" lIns="68575" spcFirstLastPara="1" rIns="68575" wrap="square" tIns="34275">
            <a:normAutofit/>
          </a:bodyPr>
          <a:lstStyle>
            <a:lvl1pPr lvl="0" algn="ctr">
              <a:lnSpc>
                <a:spcPct val="100000"/>
              </a:lnSpc>
              <a:spcBef>
                <a:spcPts val="500"/>
              </a:spcBef>
              <a:spcAft>
                <a:spcPts val="0"/>
              </a:spcAft>
              <a:buClr>
                <a:srgbClr val="888888"/>
              </a:buClr>
              <a:buSzPts val="2400"/>
              <a:buNone/>
              <a:defRPr>
                <a:solidFill>
                  <a:srgbClr val="888888"/>
                </a:solidFill>
              </a:defRPr>
            </a:lvl1pPr>
            <a:lvl2pPr lvl="1" algn="ctr">
              <a:lnSpc>
                <a:spcPct val="100000"/>
              </a:lnSpc>
              <a:spcBef>
                <a:spcPts val="400"/>
              </a:spcBef>
              <a:spcAft>
                <a:spcPts val="0"/>
              </a:spcAft>
              <a:buClr>
                <a:srgbClr val="888888"/>
              </a:buClr>
              <a:buSzPts val="2100"/>
              <a:buNone/>
              <a:defRPr>
                <a:solidFill>
                  <a:srgbClr val="888888"/>
                </a:solidFill>
              </a:defRPr>
            </a:lvl2pPr>
            <a:lvl3pPr lvl="2" algn="ctr">
              <a:lnSpc>
                <a:spcPct val="100000"/>
              </a:lnSpc>
              <a:spcBef>
                <a:spcPts val="400"/>
              </a:spcBef>
              <a:spcAft>
                <a:spcPts val="0"/>
              </a:spcAft>
              <a:buClr>
                <a:srgbClr val="888888"/>
              </a:buClr>
              <a:buSzPts val="1800"/>
              <a:buNone/>
              <a:defRPr>
                <a:solidFill>
                  <a:srgbClr val="888888"/>
                </a:solidFill>
              </a:defRPr>
            </a:lvl3pPr>
            <a:lvl4pPr lvl="3" algn="ctr">
              <a:lnSpc>
                <a:spcPct val="100000"/>
              </a:lnSpc>
              <a:spcBef>
                <a:spcPts val="300"/>
              </a:spcBef>
              <a:spcAft>
                <a:spcPts val="0"/>
              </a:spcAft>
              <a:buClr>
                <a:srgbClr val="888888"/>
              </a:buClr>
              <a:buSzPts val="1500"/>
              <a:buNone/>
              <a:defRPr>
                <a:solidFill>
                  <a:srgbClr val="888888"/>
                </a:solidFill>
              </a:defRPr>
            </a:lvl4pPr>
            <a:lvl5pPr lvl="4" algn="ctr">
              <a:lnSpc>
                <a:spcPct val="100000"/>
              </a:lnSpc>
              <a:spcBef>
                <a:spcPts val="300"/>
              </a:spcBef>
              <a:spcAft>
                <a:spcPts val="0"/>
              </a:spcAft>
              <a:buClr>
                <a:srgbClr val="888888"/>
              </a:buClr>
              <a:buSzPts val="1500"/>
              <a:buNone/>
              <a:defRPr>
                <a:solidFill>
                  <a:srgbClr val="888888"/>
                </a:solidFill>
              </a:defRPr>
            </a:lvl5pPr>
            <a:lvl6pPr lvl="5" algn="ctr">
              <a:lnSpc>
                <a:spcPct val="100000"/>
              </a:lnSpc>
              <a:spcBef>
                <a:spcPts val="300"/>
              </a:spcBef>
              <a:spcAft>
                <a:spcPts val="0"/>
              </a:spcAft>
              <a:buClr>
                <a:srgbClr val="888888"/>
              </a:buClr>
              <a:buSzPts val="1500"/>
              <a:buNone/>
              <a:defRPr>
                <a:solidFill>
                  <a:srgbClr val="888888"/>
                </a:solidFill>
              </a:defRPr>
            </a:lvl6pPr>
            <a:lvl7pPr lvl="6" algn="ctr">
              <a:lnSpc>
                <a:spcPct val="100000"/>
              </a:lnSpc>
              <a:spcBef>
                <a:spcPts val="300"/>
              </a:spcBef>
              <a:spcAft>
                <a:spcPts val="0"/>
              </a:spcAft>
              <a:buClr>
                <a:srgbClr val="888888"/>
              </a:buClr>
              <a:buSzPts val="1500"/>
              <a:buNone/>
              <a:defRPr>
                <a:solidFill>
                  <a:srgbClr val="888888"/>
                </a:solidFill>
              </a:defRPr>
            </a:lvl7pPr>
            <a:lvl8pPr lvl="7" algn="ctr">
              <a:lnSpc>
                <a:spcPct val="100000"/>
              </a:lnSpc>
              <a:spcBef>
                <a:spcPts val="300"/>
              </a:spcBef>
              <a:spcAft>
                <a:spcPts val="0"/>
              </a:spcAft>
              <a:buClr>
                <a:srgbClr val="888888"/>
              </a:buClr>
              <a:buSzPts val="1500"/>
              <a:buNone/>
              <a:defRPr>
                <a:solidFill>
                  <a:srgbClr val="888888"/>
                </a:solidFill>
              </a:defRPr>
            </a:lvl8pPr>
            <a:lvl9pPr lvl="8" algn="ctr">
              <a:lnSpc>
                <a:spcPct val="100000"/>
              </a:lnSpc>
              <a:spcBef>
                <a:spcPts val="300"/>
              </a:spcBef>
              <a:spcAft>
                <a:spcPts val="0"/>
              </a:spcAft>
              <a:buClr>
                <a:srgbClr val="888888"/>
              </a:buClr>
              <a:buSzPts val="1500"/>
              <a:buNone/>
              <a:defRPr>
                <a:solidFill>
                  <a:srgbClr val="888888"/>
                </a:solidFill>
              </a:defRPr>
            </a:lvl9pPr>
          </a:lstStyle>
          <a:p/>
        </p:txBody>
      </p:sp>
      <p:sp>
        <p:nvSpPr>
          <p:cNvPr id="130" name="Google Shape;130;p33"/>
          <p:cNvSpPr txBox="1"/>
          <p:nvPr>
            <p:ph idx="10" type="dt"/>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1" name="Google Shape;131;p33"/>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2" name="Google Shape;132;p33"/>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133" name="Shape 133"/>
        <p:cNvGrpSpPr/>
        <p:nvPr/>
      </p:nvGrpSpPr>
      <p:grpSpPr>
        <a:xfrm>
          <a:off x="0" y="0"/>
          <a:ext cx="0" cy="0"/>
          <a:chOff x="0" y="0"/>
          <a:chExt cx="0" cy="0"/>
        </a:xfrm>
      </p:grpSpPr>
      <p:sp>
        <p:nvSpPr>
          <p:cNvPr id="134" name="Google Shape;134;p34"/>
          <p:cNvSpPr txBox="1"/>
          <p:nvPr>
            <p:ph type="title"/>
          </p:nvPr>
        </p:nvSpPr>
        <p:spPr>
          <a:xfrm>
            <a:off x="457200" y="205978"/>
            <a:ext cx="8229600" cy="8574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5" name="Google Shape;135;p34"/>
          <p:cNvSpPr txBox="1"/>
          <p:nvPr>
            <p:ph idx="1" type="body"/>
          </p:nvPr>
        </p:nvSpPr>
        <p:spPr>
          <a:xfrm>
            <a:off x="457200" y="1200151"/>
            <a:ext cx="8229600" cy="2997600"/>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300"/>
              </a:spcBef>
              <a:spcAft>
                <a:spcPts val="0"/>
              </a:spcAft>
              <a:buClr>
                <a:schemeClr val="dk1"/>
              </a:buClr>
              <a:buSzPts val="1400"/>
              <a:buChar char="•"/>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136" name="Google Shape;136;p34"/>
          <p:cNvSpPr txBox="1"/>
          <p:nvPr>
            <p:ph idx="10" type="dt"/>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7" name="Google Shape;137;p34"/>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8" name="Google Shape;138;p34"/>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blipFill>
          <a:blip r:embed="rId2">
            <a:alphaModFix/>
          </a:blip>
          <a:stretch>
            <a:fillRect/>
          </a:stretch>
        </a:blipFill>
      </p:bgPr>
    </p:bg>
    <p:spTree>
      <p:nvGrpSpPr>
        <p:cNvPr id="139" name="Shape 139"/>
        <p:cNvGrpSpPr/>
        <p:nvPr/>
      </p:nvGrpSpPr>
      <p:grpSpPr>
        <a:xfrm>
          <a:off x="0" y="0"/>
          <a:ext cx="0" cy="0"/>
          <a:chOff x="0" y="0"/>
          <a:chExt cx="0" cy="0"/>
        </a:xfrm>
      </p:grpSpPr>
      <p:sp>
        <p:nvSpPr>
          <p:cNvPr id="140" name="Google Shape;140;p35"/>
          <p:cNvSpPr txBox="1"/>
          <p:nvPr>
            <p:ph type="title"/>
          </p:nvPr>
        </p:nvSpPr>
        <p:spPr>
          <a:xfrm>
            <a:off x="457200" y="205978"/>
            <a:ext cx="8229600" cy="8574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1" name="Google Shape;141;p35"/>
          <p:cNvSpPr txBox="1"/>
          <p:nvPr>
            <p:ph idx="1" type="body"/>
          </p:nvPr>
        </p:nvSpPr>
        <p:spPr>
          <a:xfrm>
            <a:off x="457200" y="1200150"/>
            <a:ext cx="8229600" cy="2984100"/>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300"/>
              </a:spcBef>
              <a:spcAft>
                <a:spcPts val="0"/>
              </a:spcAft>
              <a:buClr>
                <a:schemeClr val="dk1"/>
              </a:buClr>
              <a:buSzPts val="1400"/>
              <a:buChar char="•"/>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142" name="Google Shape;142;p35"/>
          <p:cNvSpPr txBox="1"/>
          <p:nvPr>
            <p:ph idx="10" type="dt"/>
          </p:nvPr>
        </p:nvSpPr>
        <p:spPr>
          <a:xfrm>
            <a:off x="6553200" y="4772026"/>
            <a:ext cx="21336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3" name="Google Shape;143;p35"/>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4" name="Google Shape;144;p35"/>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45" name="Shape 145"/>
        <p:cNvGrpSpPr/>
        <p:nvPr/>
      </p:nvGrpSpPr>
      <p:grpSpPr>
        <a:xfrm>
          <a:off x="0" y="0"/>
          <a:ext cx="0" cy="0"/>
          <a:chOff x="0" y="0"/>
          <a:chExt cx="0" cy="0"/>
        </a:xfrm>
      </p:grpSpPr>
      <p:sp>
        <p:nvSpPr>
          <p:cNvPr id="146" name="Google Shape;146;p36"/>
          <p:cNvSpPr txBox="1"/>
          <p:nvPr>
            <p:ph type="title"/>
          </p:nvPr>
        </p:nvSpPr>
        <p:spPr>
          <a:xfrm>
            <a:off x="3124199" y="3305176"/>
            <a:ext cx="5370600" cy="10215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dk1"/>
              </a:buClr>
              <a:buSzPts val="3000"/>
              <a:buFont typeface="Calibri"/>
              <a:buNone/>
              <a:defRPr b="1" sz="300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7" name="Google Shape;147;p36"/>
          <p:cNvSpPr txBox="1"/>
          <p:nvPr>
            <p:ph idx="1" type="body"/>
          </p:nvPr>
        </p:nvSpPr>
        <p:spPr>
          <a:xfrm>
            <a:off x="3124199" y="2180035"/>
            <a:ext cx="5370600" cy="1125300"/>
          </a:xfrm>
          <a:prstGeom prst="rect">
            <a:avLst/>
          </a:prstGeom>
          <a:noFill/>
          <a:ln>
            <a:noFill/>
          </a:ln>
        </p:spPr>
        <p:txBody>
          <a:bodyPr anchorCtr="0" anchor="b" bIns="34275" lIns="68575" spcFirstLastPara="1" rIns="68575" wrap="square" tIns="34275">
            <a:normAutofit/>
          </a:bodyPr>
          <a:lstStyle>
            <a:lvl1pPr indent="-228600" lvl="0" marL="457200" algn="l">
              <a:lnSpc>
                <a:spcPct val="100000"/>
              </a:lnSpc>
              <a:spcBef>
                <a:spcPts val="300"/>
              </a:spcBef>
              <a:spcAft>
                <a:spcPts val="0"/>
              </a:spcAft>
              <a:buClr>
                <a:srgbClr val="888888"/>
              </a:buClr>
              <a:buSzPts val="1500"/>
              <a:buNone/>
              <a:defRPr sz="1500">
                <a:solidFill>
                  <a:srgbClr val="888888"/>
                </a:solidFill>
              </a:defRPr>
            </a:lvl1pPr>
            <a:lvl2pPr indent="-228600" lvl="1" marL="914400" algn="l">
              <a:lnSpc>
                <a:spcPct val="100000"/>
              </a:lnSpc>
              <a:spcBef>
                <a:spcPts val="300"/>
              </a:spcBef>
              <a:spcAft>
                <a:spcPts val="0"/>
              </a:spcAft>
              <a:buClr>
                <a:srgbClr val="888888"/>
              </a:buClr>
              <a:buSzPts val="1400"/>
              <a:buNone/>
              <a:defRPr sz="1400">
                <a:solidFill>
                  <a:srgbClr val="888888"/>
                </a:solidFill>
              </a:defRPr>
            </a:lvl2pPr>
            <a:lvl3pPr indent="-228600" lvl="2" marL="1371600" algn="l">
              <a:lnSpc>
                <a:spcPct val="100000"/>
              </a:lnSpc>
              <a:spcBef>
                <a:spcPts val="200"/>
              </a:spcBef>
              <a:spcAft>
                <a:spcPts val="0"/>
              </a:spcAft>
              <a:buClr>
                <a:srgbClr val="888888"/>
              </a:buClr>
              <a:buSzPts val="1200"/>
              <a:buNone/>
              <a:defRPr sz="1200">
                <a:solidFill>
                  <a:srgbClr val="888888"/>
                </a:solidFill>
              </a:defRPr>
            </a:lvl3pPr>
            <a:lvl4pPr indent="-228600" lvl="3" marL="1828800" algn="l">
              <a:lnSpc>
                <a:spcPct val="100000"/>
              </a:lnSpc>
              <a:spcBef>
                <a:spcPts val="200"/>
              </a:spcBef>
              <a:spcAft>
                <a:spcPts val="0"/>
              </a:spcAft>
              <a:buClr>
                <a:srgbClr val="888888"/>
              </a:buClr>
              <a:buSzPts val="1100"/>
              <a:buNone/>
              <a:defRPr sz="1100">
                <a:solidFill>
                  <a:srgbClr val="888888"/>
                </a:solidFill>
              </a:defRPr>
            </a:lvl4pPr>
            <a:lvl5pPr indent="-228600" lvl="4" marL="2286000" algn="l">
              <a:lnSpc>
                <a:spcPct val="100000"/>
              </a:lnSpc>
              <a:spcBef>
                <a:spcPts val="200"/>
              </a:spcBef>
              <a:spcAft>
                <a:spcPts val="0"/>
              </a:spcAft>
              <a:buClr>
                <a:srgbClr val="888888"/>
              </a:buClr>
              <a:buSzPts val="1100"/>
              <a:buNone/>
              <a:defRPr sz="1100">
                <a:solidFill>
                  <a:srgbClr val="888888"/>
                </a:solidFill>
              </a:defRPr>
            </a:lvl5pPr>
            <a:lvl6pPr indent="-228600" lvl="5" marL="2743200" algn="l">
              <a:lnSpc>
                <a:spcPct val="100000"/>
              </a:lnSpc>
              <a:spcBef>
                <a:spcPts val="200"/>
              </a:spcBef>
              <a:spcAft>
                <a:spcPts val="0"/>
              </a:spcAft>
              <a:buClr>
                <a:srgbClr val="888888"/>
              </a:buClr>
              <a:buSzPts val="1100"/>
              <a:buNone/>
              <a:defRPr sz="1100">
                <a:solidFill>
                  <a:srgbClr val="888888"/>
                </a:solidFill>
              </a:defRPr>
            </a:lvl6pPr>
            <a:lvl7pPr indent="-228600" lvl="6" marL="3200400" algn="l">
              <a:lnSpc>
                <a:spcPct val="100000"/>
              </a:lnSpc>
              <a:spcBef>
                <a:spcPts val="200"/>
              </a:spcBef>
              <a:spcAft>
                <a:spcPts val="0"/>
              </a:spcAft>
              <a:buClr>
                <a:srgbClr val="888888"/>
              </a:buClr>
              <a:buSzPts val="1100"/>
              <a:buNone/>
              <a:defRPr sz="1100">
                <a:solidFill>
                  <a:srgbClr val="888888"/>
                </a:solidFill>
              </a:defRPr>
            </a:lvl7pPr>
            <a:lvl8pPr indent="-228600" lvl="7" marL="3657600" algn="l">
              <a:lnSpc>
                <a:spcPct val="100000"/>
              </a:lnSpc>
              <a:spcBef>
                <a:spcPts val="200"/>
              </a:spcBef>
              <a:spcAft>
                <a:spcPts val="0"/>
              </a:spcAft>
              <a:buClr>
                <a:srgbClr val="888888"/>
              </a:buClr>
              <a:buSzPts val="1100"/>
              <a:buNone/>
              <a:defRPr sz="1100">
                <a:solidFill>
                  <a:srgbClr val="888888"/>
                </a:solidFill>
              </a:defRPr>
            </a:lvl8pPr>
            <a:lvl9pPr indent="-228600" lvl="8" marL="4114800" algn="l">
              <a:lnSpc>
                <a:spcPct val="100000"/>
              </a:lnSpc>
              <a:spcBef>
                <a:spcPts val="200"/>
              </a:spcBef>
              <a:spcAft>
                <a:spcPts val="0"/>
              </a:spcAft>
              <a:buClr>
                <a:srgbClr val="888888"/>
              </a:buClr>
              <a:buSzPts val="1100"/>
              <a:buNone/>
              <a:defRPr sz="1100">
                <a:solidFill>
                  <a:srgbClr val="888888"/>
                </a:solidFill>
              </a:defRPr>
            </a:lvl9pPr>
          </a:lstStyle>
          <a:p/>
        </p:txBody>
      </p:sp>
      <p:sp>
        <p:nvSpPr>
          <p:cNvPr id="148" name="Google Shape;148;p36"/>
          <p:cNvSpPr txBox="1"/>
          <p:nvPr>
            <p:ph idx="10" type="dt"/>
          </p:nvPr>
        </p:nvSpPr>
        <p:spPr>
          <a:xfrm>
            <a:off x="6553200" y="4772026"/>
            <a:ext cx="21336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9" name="Google Shape;149;p36"/>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0" name="Google Shape;150;p36"/>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51" name="Shape 151"/>
        <p:cNvGrpSpPr/>
        <p:nvPr/>
      </p:nvGrpSpPr>
      <p:grpSpPr>
        <a:xfrm>
          <a:off x="0" y="0"/>
          <a:ext cx="0" cy="0"/>
          <a:chOff x="0" y="0"/>
          <a:chExt cx="0" cy="0"/>
        </a:xfrm>
      </p:grpSpPr>
      <p:sp>
        <p:nvSpPr>
          <p:cNvPr id="152" name="Google Shape;152;p37"/>
          <p:cNvSpPr txBox="1"/>
          <p:nvPr>
            <p:ph type="title"/>
          </p:nvPr>
        </p:nvSpPr>
        <p:spPr>
          <a:xfrm>
            <a:off x="457200" y="205978"/>
            <a:ext cx="8229600" cy="8574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3" name="Google Shape;153;p37"/>
          <p:cNvSpPr txBox="1"/>
          <p:nvPr>
            <p:ph idx="1" type="body"/>
          </p:nvPr>
        </p:nvSpPr>
        <p:spPr>
          <a:xfrm>
            <a:off x="457200" y="1200151"/>
            <a:ext cx="4038600" cy="33945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400"/>
              </a:spcBef>
              <a:spcAft>
                <a:spcPts val="0"/>
              </a:spcAft>
              <a:buClr>
                <a:schemeClr val="dk1"/>
              </a:buClr>
              <a:buSzPts val="2100"/>
              <a:buChar char="•"/>
              <a:defRPr sz="2100"/>
            </a:lvl1pPr>
            <a:lvl2pPr indent="-342900" lvl="1" marL="914400" algn="l">
              <a:lnSpc>
                <a:spcPct val="100000"/>
              </a:lnSpc>
              <a:spcBef>
                <a:spcPts val="400"/>
              </a:spcBef>
              <a:spcAft>
                <a:spcPts val="0"/>
              </a:spcAft>
              <a:buClr>
                <a:schemeClr val="dk1"/>
              </a:buClr>
              <a:buSzPts val="1800"/>
              <a:buChar char="–"/>
              <a:defRPr sz="1800"/>
            </a:lvl2pPr>
            <a:lvl3pPr indent="-323850" lvl="2" marL="1371600" algn="l">
              <a:lnSpc>
                <a:spcPct val="100000"/>
              </a:lnSpc>
              <a:spcBef>
                <a:spcPts val="300"/>
              </a:spcBef>
              <a:spcAft>
                <a:spcPts val="0"/>
              </a:spcAft>
              <a:buClr>
                <a:schemeClr val="dk1"/>
              </a:buClr>
              <a:buSzPts val="1500"/>
              <a:buChar char="•"/>
              <a:defRPr sz="1500"/>
            </a:lvl3pPr>
            <a:lvl4pPr indent="-317500" lvl="3" marL="1828800" algn="l">
              <a:lnSpc>
                <a:spcPct val="100000"/>
              </a:lnSpc>
              <a:spcBef>
                <a:spcPts val="300"/>
              </a:spcBef>
              <a:spcAft>
                <a:spcPts val="0"/>
              </a:spcAft>
              <a:buClr>
                <a:schemeClr val="dk1"/>
              </a:buClr>
              <a:buSzPts val="1400"/>
              <a:buChar char="–"/>
              <a:defRPr sz="1400"/>
            </a:lvl4pPr>
            <a:lvl5pPr indent="-317500" lvl="4" marL="2286000" algn="l">
              <a:lnSpc>
                <a:spcPct val="100000"/>
              </a:lnSpc>
              <a:spcBef>
                <a:spcPts val="300"/>
              </a:spcBef>
              <a:spcAft>
                <a:spcPts val="0"/>
              </a:spcAft>
              <a:buClr>
                <a:schemeClr val="dk1"/>
              </a:buClr>
              <a:buSzPts val="1400"/>
              <a:buChar char="»"/>
              <a:defRPr sz="1400"/>
            </a:lvl5pPr>
            <a:lvl6pPr indent="-317500" lvl="5" marL="2743200" algn="l">
              <a:lnSpc>
                <a:spcPct val="100000"/>
              </a:lnSpc>
              <a:spcBef>
                <a:spcPts val="300"/>
              </a:spcBef>
              <a:spcAft>
                <a:spcPts val="0"/>
              </a:spcAft>
              <a:buClr>
                <a:schemeClr val="dk1"/>
              </a:buClr>
              <a:buSzPts val="1400"/>
              <a:buChar char="•"/>
              <a:defRPr sz="1400"/>
            </a:lvl6pPr>
            <a:lvl7pPr indent="-317500" lvl="6" marL="3200400" algn="l">
              <a:lnSpc>
                <a:spcPct val="100000"/>
              </a:lnSpc>
              <a:spcBef>
                <a:spcPts val="300"/>
              </a:spcBef>
              <a:spcAft>
                <a:spcPts val="0"/>
              </a:spcAft>
              <a:buClr>
                <a:schemeClr val="dk1"/>
              </a:buClr>
              <a:buSzPts val="1400"/>
              <a:buChar char="•"/>
              <a:defRPr sz="1400"/>
            </a:lvl7pPr>
            <a:lvl8pPr indent="-317500" lvl="7" marL="3657600" algn="l">
              <a:lnSpc>
                <a:spcPct val="100000"/>
              </a:lnSpc>
              <a:spcBef>
                <a:spcPts val="300"/>
              </a:spcBef>
              <a:spcAft>
                <a:spcPts val="0"/>
              </a:spcAft>
              <a:buClr>
                <a:schemeClr val="dk1"/>
              </a:buClr>
              <a:buSzPts val="1400"/>
              <a:buChar char="•"/>
              <a:defRPr sz="1400"/>
            </a:lvl8pPr>
            <a:lvl9pPr indent="-317500" lvl="8" marL="4114800" algn="l">
              <a:lnSpc>
                <a:spcPct val="100000"/>
              </a:lnSpc>
              <a:spcBef>
                <a:spcPts val="300"/>
              </a:spcBef>
              <a:spcAft>
                <a:spcPts val="0"/>
              </a:spcAft>
              <a:buClr>
                <a:schemeClr val="dk1"/>
              </a:buClr>
              <a:buSzPts val="1400"/>
              <a:buChar char="•"/>
              <a:defRPr sz="1400"/>
            </a:lvl9pPr>
          </a:lstStyle>
          <a:p/>
        </p:txBody>
      </p:sp>
      <p:sp>
        <p:nvSpPr>
          <p:cNvPr id="154" name="Google Shape;154;p37"/>
          <p:cNvSpPr txBox="1"/>
          <p:nvPr>
            <p:ph idx="2" type="body"/>
          </p:nvPr>
        </p:nvSpPr>
        <p:spPr>
          <a:xfrm>
            <a:off x="4648200" y="1200151"/>
            <a:ext cx="4038600" cy="33945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400"/>
              </a:spcBef>
              <a:spcAft>
                <a:spcPts val="0"/>
              </a:spcAft>
              <a:buClr>
                <a:schemeClr val="dk1"/>
              </a:buClr>
              <a:buSzPts val="2100"/>
              <a:buChar char="•"/>
              <a:defRPr sz="2100"/>
            </a:lvl1pPr>
            <a:lvl2pPr indent="-342900" lvl="1" marL="914400" algn="l">
              <a:lnSpc>
                <a:spcPct val="100000"/>
              </a:lnSpc>
              <a:spcBef>
                <a:spcPts val="400"/>
              </a:spcBef>
              <a:spcAft>
                <a:spcPts val="0"/>
              </a:spcAft>
              <a:buClr>
                <a:schemeClr val="dk1"/>
              </a:buClr>
              <a:buSzPts val="1800"/>
              <a:buChar char="–"/>
              <a:defRPr sz="1800"/>
            </a:lvl2pPr>
            <a:lvl3pPr indent="-323850" lvl="2" marL="1371600" algn="l">
              <a:lnSpc>
                <a:spcPct val="100000"/>
              </a:lnSpc>
              <a:spcBef>
                <a:spcPts val="300"/>
              </a:spcBef>
              <a:spcAft>
                <a:spcPts val="0"/>
              </a:spcAft>
              <a:buClr>
                <a:schemeClr val="dk1"/>
              </a:buClr>
              <a:buSzPts val="1500"/>
              <a:buChar char="•"/>
              <a:defRPr sz="1500"/>
            </a:lvl3pPr>
            <a:lvl4pPr indent="-317500" lvl="3" marL="1828800" algn="l">
              <a:lnSpc>
                <a:spcPct val="100000"/>
              </a:lnSpc>
              <a:spcBef>
                <a:spcPts val="300"/>
              </a:spcBef>
              <a:spcAft>
                <a:spcPts val="0"/>
              </a:spcAft>
              <a:buClr>
                <a:schemeClr val="dk1"/>
              </a:buClr>
              <a:buSzPts val="1400"/>
              <a:buChar char="–"/>
              <a:defRPr sz="1400"/>
            </a:lvl4pPr>
            <a:lvl5pPr indent="-317500" lvl="4" marL="2286000" algn="l">
              <a:lnSpc>
                <a:spcPct val="100000"/>
              </a:lnSpc>
              <a:spcBef>
                <a:spcPts val="300"/>
              </a:spcBef>
              <a:spcAft>
                <a:spcPts val="0"/>
              </a:spcAft>
              <a:buClr>
                <a:schemeClr val="dk1"/>
              </a:buClr>
              <a:buSzPts val="1400"/>
              <a:buChar char="»"/>
              <a:defRPr sz="1400"/>
            </a:lvl5pPr>
            <a:lvl6pPr indent="-317500" lvl="5" marL="2743200" algn="l">
              <a:lnSpc>
                <a:spcPct val="100000"/>
              </a:lnSpc>
              <a:spcBef>
                <a:spcPts val="300"/>
              </a:spcBef>
              <a:spcAft>
                <a:spcPts val="0"/>
              </a:spcAft>
              <a:buClr>
                <a:schemeClr val="dk1"/>
              </a:buClr>
              <a:buSzPts val="1400"/>
              <a:buChar char="•"/>
              <a:defRPr sz="1400"/>
            </a:lvl6pPr>
            <a:lvl7pPr indent="-317500" lvl="6" marL="3200400" algn="l">
              <a:lnSpc>
                <a:spcPct val="100000"/>
              </a:lnSpc>
              <a:spcBef>
                <a:spcPts val="300"/>
              </a:spcBef>
              <a:spcAft>
                <a:spcPts val="0"/>
              </a:spcAft>
              <a:buClr>
                <a:schemeClr val="dk1"/>
              </a:buClr>
              <a:buSzPts val="1400"/>
              <a:buChar char="•"/>
              <a:defRPr sz="1400"/>
            </a:lvl7pPr>
            <a:lvl8pPr indent="-317500" lvl="7" marL="3657600" algn="l">
              <a:lnSpc>
                <a:spcPct val="100000"/>
              </a:lnSpc>
              <a:spcBef>
                <a:spcPts val="300"/>
              </a:spcBef>
              <a:spcAft>
                <a:spcPts val="0"/>
              </a:spcAft>
              <a:buClr>
                <a:schemeClr val="dk1"/>
              </a:buClr>
              <a:buSzPts val="1400"/>
              <a:buChar char="•"/>
              <a:defRPr sz="1400"/>
            </a:lvl8pPr>
            <a:lvl9pPr indent="-317500" lvl="8" marL="4114800" algn="l">
              <a:lnSpc>
                <a:spcPct val="100000"/>
              </a:lnSpc>
              <a:spcBef>
                <a:spcPts val="300"/>
              </a:spcBef>
              <a:spcAft>
                <a:spcPts val="0"/>
              </a:spcAft>
              <a:buClr>
                <a:schemeClr val="dk1"/>
              </a:buClr>
              <a:buSzPts val="1400"/>
              <a:buChar char="•"/>
              <a:defRPr sz="1400"/>
            </a:lvl9pPr>
          </a:lstStyle>
          <a:p/>
        </p:txBody>
      </p:sp>
      <p:sp>
        <p:nvSpPr>
          <p:cNvPr id="155" name="Google Shape;155;p37"/>
          <p:cNvSpPr txBox="1"/>
          <p:nvPr>
            <p:ph idx="10" type="dt"/>
          </p:nvPr>
        </p:nvSpPr>
        <p:spPr>
          <a:xfrm>
            <a:off x="6553200" y="4772026"/>
            <a:ext cx="21336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6" name="Google Shape;156;p37"/>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7" name="Google Shape;157;p37"/>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58" name="Shape 158"/>
        <p:cNvGrpSpPr/>
        <p:nvPr/>
      </p:nvGrpSpPr>
      <p:grpSpPr>
        <a:xfrm>
          <a:off x="0" y="0"/>
          <a:ext cx="0" cy="0"/>
          <a:chOff x="0" y="0"/>
          <a:chExt cx="0" cy="0"/>
        </a:xfrm>
      </p:grpSpPr>
      <p:sp>
        <p:nvSpPr>
          <p:cNvPr id="159" name="Google Shape;159;p38"/>
          <p:cNvSpPr txBox="1"/>
          <p:nvPr>
            <p:ph type="title"/>
          </p:nvPr>
        </p:nvSpPr>
        <p:spPr>
          <a:xfrm>
            <a:off x="457200" y="205978"/>
            <a:ext cx="8229600" cy="8574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3300"/>
              <a:buFont typeface="Calibri"/>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0" name="Google Shape;160;p38"/>
          <p:cNvSpPr txBox="1"/>
          <p:nvPr>
            <p:ph idx="1" type="body"/>
          </p:nvPr>
        </p:nvSpPr>
        <p:spPr>
          <a:xfrm>
            <a:off x="457200" y="1151335"/>
            <a:ext cx="4040100" cy="480000"/>
          </a:xfrm>
          <a:prstGeom prst="rect">
            <a:avLst/>
          </a:prstGeom>
          <a:noFill/>
          <a:ln>
            <a:noFill/>
          </a:ln>
        </p:spPr>
        <p:txBody>
          <a:bodyPr anchorCtr="0" anchor="b" bIns="34275" lIns="68575" spcFirstLastPara="1" rIns="68575" wrap="square" tIns="34275">
            <a:normAutofit/>
          </a:bodyPr>
          <a:lstStyle>
            <a:lvl1pPr indent="-228600" lvl="0" marL="457200" algn="l">
              <a:lnSpc>
                <a:spcPct val="100000"/>
              </a:lnSpc>
              <a:spcBef>
                <a:spcPts val="400"/>
              </a:spcBef>
              <a:spcAft>
                <a:spcPts val="0"/>
              </a:spcAft>
              <a:buClr>
                <a:schemeClr val="dk1"/>
              </a:buClr>
              <a:buSzPts val="1800"/>
              <a:buNone/>
              <a:defRPr b="1" sz="1800"/>
            </a:lvl1pPr>
            <a:lvl2pPr indent="-228600" lvl="1" marL="914400" algn="l">
              <a:lnSpc>
                <a:spcPct val="100000"/>
              </a:lnSpc>
              <a:spcBef>
                <a:spcPts val="300"/>
              </a:spcBef>
              <a:spcAft>
                <a:spcPts val="0"/>
              </a:spcAft>
              <a:buClr>
                <a:schemeClr val="dk1"/>
              </a:buClr>
              <a:buSzPts val="1500"/>
              <a:buNone/>
              <a:defRPr b="1" sz="1500"/>
            </a:lvl2pPr>
            <a:lvl3pPr indent="-228600" lvl="2" marL="1371600" algn="l">
              <a:lnSpc>
                <a:spcPct val="100000"/>
              </a:lnSpc>
              <a:spcBef>
                <a:spcPts val="300"/>
              </a:spcBef>
              <a:spcAft>
                <a:spcPts val="0"/>
              </a:spcAft>
              <a:buClr>
                <a:schemeClr val="dk1"/>
              </a:buClr>
              <a:buSzPts val="1400"/>
              <a:buNone/>
              <a:defRPr b="1" sz="1400"/>
            </a:lvl3pPr>
            <a:lvl4pPr indent="-228600" lvl="3" marL="1828800" algn="l">
              <a:lnSpc>
                <a:spcPct val="100000"/>
              </a:lnSpc>
              <a:spcBef>
                <a:spcPts val="200"/>
              </a:spcBef>
              <a:spcAft>
                <a:spcPts val="0"/>
              </a:spcAft>
              <a:buClr>
                <a:schemeClr val="dk1"/>
              </a:buClr>
              <a:buSzPts val="1200"/>
              <a:buNone/>
              <a:defRPr b="1" sz="1200"/>
            </a:lvl4pPr>
            <a:lvl5pPr indent="-228600" lvl="4" marL="2286000" algn="l">
              <a:lnSpc>
                <a:spcPct val="100000"/>
              </a:lnSpc>
              <a:spcBef>
                <a:spcPts val="200"/>
              </a:spcBef>
              <a:spcAft>
                <a:spcPts val="0"/>
              </a:spcAft>
              <a:buClr>
                <a:schemeClr val="dk1"/>
              </a:buClr>
              <a:buSzPts val="1200"/>
              <a:buNone/>
              <a:defRPr b="1" sz="1200"/>
            </a:lvl5pPr>
            <a:lvl6pPr indent="-228600" lvl="5" marL="2743200" algn="l">
              <a:lnSpc>
                <a:spcPct val="100000"/>
              </a:lnSpc>
              <a:spcBef>
                <a:spcPts val="200"/>
              </a:spcBef>
              <a:spcAft>
                <a:spcPts val="0"/>
              </a:spcAft>
              <a:buClr>
                <a:schemeClr val="dk1"/>
              </a:buClr>
              <a:buSzPts val="1200"/>
              <a:buNone/>
              <a:defRPr b="1" sz="1200"/>
            </a:lvl6pPr>
            <a:lvl7pPr indent="-228600" lvl="6" marL="3200400" algn="l">
              <a:lnSpc>
                <a:spcPct val="100000"/>
              </a:lnSpc>
              <a:spcBef>
                <a:spcPts val="200"/>
              </a:spcBef>
              <a:spcAft>
                <a:spcPts val="0"/>
              </a:spcAft>
              <a:buClr>
                <a:schemeClr val="dk1"/>
              </a:buClr>
              <a:buSzPts val="1200"/>
              <a:buNone/>
              <a:defRPr b="1" sz="1200"/>
            </a:lvl7pPr>
            <a:lvl8pPr indent="-228600" lvl="7" marL="3657600" algn="l">
              <a:lnSpc>
                <a:spcPct val="100000"/>
              </a:lnSpc>
              <a:spcBef>
                <a:spcPts val="200"/>
              </a:spcBef>
              <a:spcAft>
                <a:spcPts val="0"/>
              </a:spcAft>
              <a:buClr>
                <a:schemeClr val="dk1"/>
              </a:buClr>
              <a:buSzPts val="1200"/>
              <a:buNone/>
              <a:defRPr b="1" sz="1200"/>
            </a:lvl8pPr>
            <a:lvl9pPr indent="-228600" lvl="8" marL="4114800" algn="l">
              <a:lnSpc>
                <a:spcPct val="100000"/>
              </a:lnSpc>
              <a:spcBef>
                <a:spcPts val="200"/>
              </a:spcBef>
              <a:spcAft>
                <a:spcPts val="0"/>
              </a:spcAft>
              <a:buClr>
                <a:schemeClr val="dk1"/>
              </a:buClr>
              <a:buSzPts val="1200"/>
              <a:buNone/>
              <a:defRPr b="1" sz="1200"/>
            </a:lvl9pPr>
          </a:lstStyle>
          <a:p/>
        </p:txBody>
      </p:sp>
      <p:sp>
        <p:nvSpPr>
          <p:cNvPr id="161" name="Google Shape;161;p38"/>
          <p:cNvSpPr txBox="1"/>
          <p:nvPr>
            <p:ph idx="2" type="body"/>
          </p:nvPr>
        </p:nvSpPr>
        <p:spPr>
          <a:xfrm>
            <a:off x="457200" y="1631156"/>
            <a:ext cx="4040100" cy="2963400"/>
          </a:xfrm>
          <a:prstGeom prst="rect">
            <a:avLst/>
          </a:prstGeom>
          <a:noFill/>
          <a:ln>
            <a:noFill/>
          </a:ln>
        </p:spPr>
        <p:txBody>
          <a:bodyPr anchorCtr="0" anchor="t" bIns="34275" lIns="68575" spcFirstLastPara="1" rIns="68575" wrap="square" tIns="34275">
            <a:normAutofit/>
          </a:bodyPr>
          <a:lstStyle>
            <a:lvl1pPr indent="-342900" lvl="0" marL="457200" algn="l">
              <a:lnSpc>
                <a:spcPct val="100000"/>
              </a:lnSpc>
              <a:spcBef>
                <a:spcPts val="400"/>
              </a:spcBef>
              <a:spcAft>
                <a:spcPts val="0"/>
              </a:spcAft>
              <a:buClr>
                <a:schemeClr val="dk1"/>
              </a:buClr>
              <a:buSzPts val="1800"/>
              <a:buChar char="•"/>
              <a:defRPr sz="1800"/>
            </a:lvl1pPr>
            <a:lvl2pPr indent="-323850" lvl="1" marL="914400" algn="l">
              <a:lnSpc>
                <a:spcPct val="100000"/>
              </a:lnSpc>
              <a:spcBef>
                <a:spcPts val="300"/>
              </a:spcBef>
              <a:spcAft>
                <a:spcPts val="0"/>
              </a:spcAft>
              <a:buClr>
                <a:schemeClr val="dk1"/>
              </a:buClr>
              <a:buSzPts val="1500"/>
              <a:buChar char="–"/>
              <a:defRPr sz="1500"/>
            </a:lvl2pPr>
            <a:lvl3pPr indent="-317500" lvl="2" marL="1371600" algn="l">
              <a:lnSpc>
                <a:spcPct val="100000"/>
              </a:lnSpc>
              <a:spcBef>
                <a:spcPts val="300"/>
              </a:spcBef>
              <a:spcAft>
                <a:spcPts val="0"/>
              </a:spcAft>
              <a:buClr>
                <a:schemeClr val="dk1"/>
              </a:buClr>
              <a:buSzPts val="1400"/>
              <a:buChar char="•"/>
              <a:defRPr sz="1400"/>
            </a:lvl3pPr>
            <a:lvl4pPr indent="-304800" lvl="3" marL="1828800" algn="l">
              <a:lnSpc>
                <a:spcPct val="100000"/>
              </a:lnSpc>
              <a:spcBef>
                <a:spcPts val="200"/>
              </a:spcBef>
              <a:spcAft>
                <a:spcPts val="0"/>
              </a:spcAft>
              <a:buClr>
                <a:schemeClr val="dk1"/>
              </a:buClr>
              <a:buSzPts val="1200"/>
              <a:buChar char="–"/>
              <a:defRPr sz="1200"/>
            </a:lvl4pPr>
            <a:lvl5pPr indent="-304800" lvl="4" marL="2286000" algn="l">
              <a:lnSpc>
                <a:spcPct val="100000"/>
              </a:lnSpc>
              <a:spcBef>
                <a:spcPts val="200"/>
              </a:spcBef>
              <a:spcAft>
                <a:spcPts val="0"/>
              </a:spcAft>
              <a:buClr>
                <a:schemeClr val="dk1"/>
              </a:buClr>
              <a:buSzPts val="1200"/>
              <a:buChar char="»"/>
              <a:defRPr sz="1200"/>
            </a:lvl5pPr>
            <a:lvl6pPr indent="-304800" lvl="5" marL="2743200" algn="l">
              <a:lnSpc>
                <a:spcPct val="100000"/>
              </a:lnSpc>
              <a:spcBef>
                <a:spcPts val="200"/>
              </a:spcBef>
              <a:spcAft>
                <a:spcPts val="0"/>
              </a:spcAft>
              <a:buClr>
                <a:schemeClr val="dk1"/>
              </a:buClr>
              <a:buSzPts val="1200"/>
              <a:buChar char="•"/>
              <a:defRPr sz="1200"/>
            </a:lvl6pPr>
            <a:lvl7pPr indent="-304800" lvl="6" marL="3200400" algn="l">
              <a:lnSpc>
                <a:spcPct val="100000"/>
              </a:lnSpc>
              <a:spcBef>
                <a:spcPts val="200"/>
              </a:spcBef>
              <a:spcAft>
                <a:spcPts val="0"/>
              </a:spcAft>
              <a:buClr>
                <a:schemeClr val="dk1"/>
              </a:buClr>
              <a:buSzPts val="1200"/>
              <a:buChar char="•"/>
              <a:defRPr sz="1200"/>
            </a:lvl7pPr>
            <a:lvl8pPr indent="-304800" lvl="7" marL="3657600" algn="l">
              <a:lnSpc>
                <a:spcPct val="100000"/>
              </a:lnSpc>
              <a:spcBef>
                <a:spcPts val="200"/>
              </a:spcBef>
              <a:spcAft>
                <a:spcPts val="0"/>
              </a:spcAft>
              <a:buClr>
                <a:schemeClr val="dk1"/>
              </a:buClr>
              <a:buSzPts val="1200"/>
              <a:buChar char="•"/>
              <a:defRPr sz="1200"/>
            </a:lvl8pPr>
            <a:lvl9pPr indent="-304800" lvl="8" marL="4114800" algn="l">
              <a:lnSpc>
                <a:spcPct val="100000"/>
              </a:lnSpc>
              <a:spcBef>
                <a:spcPts val="200"/>
              </a:spcBef>
              <a:spcAft>
                <a:spcPts val="0"/>
              </a:spcAft>
              <a:buClr>
                <a:schemeClr val="dk1"/>
              </a:buClr>
              <a:buSzPts val="1200"/>
              <a:buChar char="•"/>
              <a:defRPr sz="1200"/>
            </a:lvl9pPr>
          </a:lstStyle>
          <a:p/>
        </p:txBody>
      </p:sp>
      <p:sp>
        <p:nvSpPr>
          <p:cNvPr id="162" name="Google Shape;162;p38"/>
          <p:cNvSpPr txBox="1"/>
          <p:nvPr>
            <p:ph idx="3" type="body"/>
          </p:nvPr>
        </p:nvSpPr>
        <p:spPr>
          <a:xfrm>
            <a:off x="4645026" y="1151335"/>
            <a:ext cx="4041600" cy="480000"/>
          </a:xfrm>
          <a:prstGeom prst="rect">
            <a:avLst/>
          </a:prstGeom>
          <a:noFill/>
          <a:ln>
            <a:noFill/>
          </a:ln>
        </p:spPr>
        <p:txBody>
          <a:bodyPr anchorCtr="0" anchor="b" bIns="34275" lIns="68575" spcFirstLastPara="1" rIns="68575" wrap="square" tIns="34275">
            <a:normAutofit/>
          </a:bodyPr>
          <a:lstStyle>
            <a:lvl1pPr indent="-228600" lvl="0" marL="457200" algn="l">
              <a:lnSpc>
                <a:spcPct val="100000"/>
              </a:lnSpc>
              <a:spcBef>
                <a:spcPts val="400"/>
              </a:spcBef>
              <a:spcAft>
                <a:spcPts val="0"/>
              </a:spcAft>
              <a:buClr>
                <a:schemeClr val="dk1"/>
              </a:buClr>
              <a:buSzPts val="1800"/>
              <a:buNone/>
              <a:defRPr b="1" sz="1800"/>
            </a:lvl1pPr>
            <a:lvl2pPr indent="-228600" lvl="1" marL="914400" algn="l">
              <a:lnSpc>
                <a:spcPct val="100000"/>
              </a:lnSpc>
              <a:spcBef>
                <a:spcPts val="300"/>
              </a:spcBef>
              <a:spcAft>
                <a:spcPts val="0"/>
              </a:spcAft>
              <a:buClr>
                <a:schemeClr val="dk1"/>
              </a:buClr>
              <a:buSzPts val="1500"/>
              <a:buNone/>
              <a:defRPr b="1" sz="1500"/>
            </a:lvl2pPr>
            <a:lvl3pPr indent="-228600" lvl="2" marL="1371600" algn="l">
              <a:lnSpc>
                <a:spcPct val="100000"/>
              </a:lnSpc>
              <a:spcBef>
                <a:spcPts val="300"/>
              </a:spcBef>
              <a:spcAft>
                <a:spcPts val="0"/>
              </a:spcAft>
              <a:buClr>
                <a:schemeClr val="dk1"/>
              </a:buClr>
              <a:buSzPts val="1400"/>
              <a:buNone/>
              <a:defRPr b="1" sz="1400"/>
            </a:lvl3pPr>
            <a:lvl4pPr indent="-228600" lvl="3" marL="1828800" algn="l">
              <a:lnSpc>
                <a:spcPct val="100000"/>
              </a:lnSpc>
              <a:spcBef>
                <a:spcPts val="200"/>
              </a:spcBef>
              <a:spcAft>
                <a:spcPts val="0"/>
              </a:spcAft>
              <a:buClr>
                <a:schemeClr val="dk1"/>
              </a:buClr>
              <a:buSzPts val="1200"/>
              <a:buNone/>
              <a:defRPr b="1" sz="1200"/>
            </a:lvl4pPr>
            <a:lvl5pPr indent="-228600" lvl="4" marL="2286000" algn="l">
              <a:lnSpc>
                <a:spcPct val="100000"/>
              </a:lnSpc>
              <a:spcBef>
                <a:spcPts val="200"/>
              </a:spcBef>
              <a:spcAft>
                <a:spcPts val="0"/>
              </a:spcAft>
              <a:buClr>
                <a:schemeClr val="dk1"/>
              </a:buClr>
              <a:buSzPts val="1200"/>
              <a:buNone/>
              <a:defRPr b="1" sz="1200"/>
            </a:lvl5pPr>
            <a:lvl6pPr indent="-228600" lvl="5" marL="2743200" algn="l">
              <a:lnSpc>
                <a:spcPct val="100000"/>
              </a:lnSpc>
              <a:spcBef>
                <a:spcPts val="200"/>
              </a:spcBef>
              <a:spcAft>
                <a:spcPts val="0"/>
              </a:spcAft>
              <a:buClr>
                <a:schemeClr val="dk1"/>
              </a:buClr>
              <a:buSzPts val="1200"/>
              <a:buNone/>
              <a:defRPr b="1" sz="1200"/>
            </a:lvl6pPr>
            <a:lvl7pPr indent="-228600" lvl="6" marL="3200400" algn="l">
              <a:lnSpc>
                <a:spcPct val="100000"/>
              </a:lnSpc>
              <a:spcBef>
                <a:spcPts val="200"/>
              </a:spcBef>
              <a:spcAft>
                <a:spcPts val="0"/>
              </a:spcAft>
              <a:buClr>
                <a:schemeClr val="dk1"/>
              </a:buClr>
              <a:buSzPts val="1200"/>
              <a:buNone/>
              <a:defRPr b="1" sz="1200"/>
            </a:lvl7pPr>
            <a:lvl8pPr indent="-228600" lvl="7" marL="3657600" algn="l">
              <a:lnSpc>
                <a:spcPct val="100000"/>
              </a:lnSpc>
              <a:spcBef>
                <a:spcPts val="200"/>
              </a:spcBef>
              <a:spcAft>
                <a:spcPts val="0"/>
              </a:spcAft>
              <a:buClr>
                <a:schemeClr val="dk1"/>
              </a:buClr>
              <a:buSzPts val="1200"/>
              <a:buNone/>
              <a:defRPr b="1" sz="1200"/>
            </a:lvl8pPr>
            <a:lvl9pPr indent="-228600" lvl="8" marL="4114800" algn="l">
              <a:lnSpc>
                <a:spcPct val="100000"/>
              </a:lnSpc>
              <a:spcBef>
                <a:spcPts val="200"/>
              </a:spcBef>
              <a:spcAft>
                <a:spcPts val="0"/>
              </a:spcAft>
              <a:buClr>
                <a:schemeClr val="dk1"/>
              </a:buClr>
              <a:buSzPts val="1200"/>
              <a:buNone/>
              <a:defRPr b="1" sz="1200"/>
            </a:lvl9pPr>
          </a:lstStyle>
          <a:p/>
        </p:txBody>
      </p:sp>
      <p:sp>
        <p:nvSpPr>
          <p:cNvPr id="163" name="Google Shape;163;p38"/>
          <p:cNvSpPr txBox="1"/>
          <p:nvPr>
            <p:ph idx="4" type="body"/>
          </p:nvPr>
        </p:nvSpPr>
        <p:spPr>
          <a:xfrm>
            <a:off x="4645026" y="1631156"/>
            <a:ext cx="4041600" cy="2963400"/>
          </a:xfrm>
          <a:prstGeom prst="rect">
            <a:avLst/>
          </a:prstGeom>
          <a:noFill/>
          <a:ln>
            <a:noFill/>
          </a:ln>
        </p:spPr>
        <p:txBody>
          <a:bodyPr anchorCtr="0" anchor="t" bIns="34275" lIns="68575" spcFirstLastPara="1" rIns="68575" wrap="square" tIns="34275">
            <a:normAutofit/>
          </a:bodyPr>
          <a:lstStyle>
            <a:lvl1pPr indent="-342900" lvl="0" marL="457200" algn="l">
              <a:lnSpc>
                <a:spcPct val="100000"/>
              </a:lnSpc>
              <a:spcBef>
                <a:spcPts val="400"/>
              </a:spcBef>
              <a:spcAft>
                <a:spcPts val="0"/>
              </a:spcAft>
              <a:buClr>
                <a:schemeClr val="dk1"/>
              </a:buClr>
              <a:buSzPts val="1800"/>
              <a:buChar char="•"/>
              <a:defRPr sz="1800"/>
            </a:lvl1pPr>
            <a:lvl2pPr indent="-323850" lvl="1" marL="914400" algn="l">
              <a:lnSpc>
                <a:spcPct val="100000"/>
              </a:lnSpc>
              <a:spcBef>
                <a:spcPts val="300"/>
              </a:spcBef>
              <a:spcAft>
                <a:spcPts val="0"/>
              </a:spcAft>
              <a:buClr>
                <a:schemeClr val="dk1"/>
              </a:buClr>
              <a:buSzPts val="1500"/>
              <a:buChar char="–"/>
              <a:defRPr sz="1500"/>
            </a:lvl2pPr>
            <a:lvl3pPr indent="-317500" lvl="2" marL="1371600" algn="l">
              <a:lnSpc>
                <a:spcPct val="100000"/>
              </a:lnSpc>
              <a:spcBef>
                <a:spcPts val="300"/>
              </a:spcBef>
              <a:spcAft>
                <a:spcPts val="0"/>
              </a:spcAft>
              <a:buClr>
                <a:schemeClr val="dk1"/>
              </a:buClr>
              <a:buSzPts val="1400"/>
              <a:buChar char="•"/>
              <a:defRPr sz="1400"/>
            </a:lvl3pPr>
            <a:lvl4pPr indent="-304800" lvl="3" marL="1828800" algn="l">
              <a:lnSpc>
                <a:spcPct val="100000"/>
              </a:lnSpc>
              <a:spcBef>
                <a:spcPts val="200"/>
              </a:spcBef>
              <a:spcAft>
                <a:spcPts val="0"/>
              </a:spcAft>
              <a:buClr>
                <a:schemeClr val="dk1"/>
              </a:buClr>
              <a:buSzPts val="1200"/>
              <a:buChar char="–"/>
              <a:defRPr sz="1200"/>
            </a:lvl4pPr>
            <a:lvl5pPr indent="-304800" lvl="4" marL="2286000" algn="l">
              <a:lnSpc>
                <a:spcPct val="100000"/>
              </a:lnSpc>
              <a:spcBef>
                <a:spcPts val="200"/>
              </a:spcBef>
              <a:spcAft>
                <a:spcPts val="0"/>
              </a:spcAft>
              <a:buClr>
                <a:schemeClr val="dk1"/>
              </a:buClr>
              <a:buSzPts val="1200"/>
              <a:buChar char="»"/>
              <a:defRPr sz="1200"/>
            </a:lvl5pPr>
            <a:lvl6pPr indent="-304800" lvl="5" marL="2743200" algn="l">
              <a:lnSpc>
                <a:spcPct val="100000"/>
              </a:lnSpc>
              <a:spcBef>
                <a:spcPts val="200"/>
              </a:spcBef>
              <a:spcAft>
                <a:spcPts val="0"/>
              </a:spcAft>
              <a:buClr>
                <a:schemeClr val="dk1"/>
              </a:buClr>
              <a:buSzPts val="1200"/>
              <a:buChar char="•"/>
              <a:defRPr sz="1200"/>
            </a:lvl6pPr>
            <a:lvl7pPr indent="-304800" lvl="6" marL="3200400" algn="l">
              <a:lnSpc>
                <a:spcPct val="100000"/>
              </a:lnSpc>
              <a:spcBef>
                <a:spcPts val="200"/>
              </a:spcBef>
              <a:spcAft>
                <a:spcPts val="0"/>
              </a:spcAft>
              <a:buClr>
                <a:schemeClr val="dk1"/>
              </a:buClr>
              <a:buSzPts val="1200"/>
              <a:buChar char="•"/>
              <a:defRPr sz="1200"/>
            </a:lvl7pPr>
            <a:lvl8pPr indent="-304800" lvl="7" marL="3657600" algn="l">
              <a:lnSpc>
                <a:spcPct val="100000"/>
              </a:lnSpc>
              <a:spcBef>
                <a:spcPts val="200"/>
              </a:spcBef>
              <a:spcAft>
                <a:spcPts val="0"/>
              </a:spcAft>
              <a:buClr>
                <a:schemeClr val="dk1"/>
              </a:buClr>
              <a:buSzPts val="1200"/>
              <a:buChar char="•"/>
              <a:defRPr sz="1200"/>
            </a:lvl8pPr>
            <a:lvl9pPr indent="-304800" lvl="8" marL="4114800" algn="l">
              <a:lnSpc>
                <a:spcPct val="100000"/>
              </a:lnSpc>
              <a:spcBef>
                <a:spcPts val="200"/>
              </a:spcBef>
              <a:spcAft>
                <a:spcPts val="0"/>
              </a:spcAft>
              <a:buClr>
                <a:schemeClr val="dk1"/>
              </a:buClr>
              <a:buSzPts val="1200"/>
              <a:buChar char="•"/>
              <a:defRPr sz="1200"/>
            </a:lvl9pPr>
          </a:lstStyle>
          <a:p/>
        </p:txBody>
      </p:sp>
      <p:sp>
        <p:nvSpPr>
          <p:cNvPr id="164" name="Google Shape;164;p38"/>
          <p:cNvSpPr txBox="1"/>
          <p:nvPr>
            <p:ph idx="10" type="dt"/>
          </p:nvPr>
        </p:nvSpPr>
        <p:spPr>
          <a:xfrm>
            <a:off x="6553200" y="4772026"/>
            <a:ext cx="21336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5" name="Google Shape;165;p38"/>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6" name="Google Shape;166;p38"/>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7" name="Shape 167"/>
        <p:cNvGrpSpPr/>
        <p:nvPr/>
      </p:nvGrpSpPr>
      <p:grpSpPr>
        <a:xfrm>
          <a:off x="0" y="0"/>
          <a:ext cx="0" cy="0"/>
          <a:chOff x="0" y="0"/>
          <a:chExt cx="0" cy="0"/>
        </a:xfrm>
      </p:grpSpPr>
      <p:sp>
        <p:nvSpPr>
          <p:cNvPr id="168" name="Google Shape;168;p39"/>
          <p:cNvSpPr txBox="1"/>
          <p:nvPr>
            <p:ph type="title"/>
          </p:nvPr>
        </p:nvSpPr>
        <p:spPr>
          <a:xfrm>
            <a:off x="457200" y="205978"/>
            <a:ext cx="8229600" cy="8574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9" name="Google Shape;169;p39"/>
          <p:cNvSpPr txBox="1"/>
          <p:nvPr>
            <p:ph idx="10" type="dt"/>
          </p:nvPr>
        </p:nvSpPr>
        <p:spPr>
          <a:xfrm>
            <a:off x="6553200" y="4772026"/>
            <a:ext cx="21336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0" name="Google Shape;170;p39"/>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1" name="Google Shape;171;p39"/>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AUTOLAYOUT_20">
    <p:spTree>
      <p:nvGrpSpPr>
        <p:cNvPr id="21" name="Shape 21"/>
        <p:cNvGrpSpPr/>
        <p:nvPr/>
      </p:nvGrpSpPr>
      <p:grpSpPr>
        <a:xfrm>
          <a:off x="0" y="0"/>
          <a:ext cx="0" cy="0"/>
          <a:chOff x="0" y="0"/>
          <a:chExt cx="0" cy="0"/>
        </a:xfrm>
      </p:grpSpPr>
      <p:sp>
        <p:nvSpPr>
          <p:cNvPr id="22" name="Google Shape;22;p12"/>
          <p:cNvSpPr/>
          <p:nvPr/>
        </p:nvSpPr>
        <p:spPr>
          <a:xfrm>
            <a:off x="0" y="0"/>
            <a:ext cx="9144000" cy="5143500"/>
          </a:xfrm>
          <a:prstGeom prst="rect">
            <a:avLst/>
          </a:pr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12"/>
          <p:cNvSpPr/>
          <p:nvPr/>
        </p:nvSpPr>
        <p:spPr>
          <a:xfrm>
            <a:off x="25" y="0"/>
            <a:ext cx="9143982" cy="3277800"/>
          </a:xfrm>
          <a:prstGeom prst="flowChartDocumen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12"/>
          <p:cNvSpPr txBox="1"/>
          <p:nvPr>
            <p:ph type="ctrTitle"/>
          </p:nvPr>
        </p:nvSpPr>
        <p:spPr>
          <a:xfrm>
            <a:off x="311700" y="3537800"/>
            <a:ext cx="8097600" cy="1005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p:txBody>
      </p:sp>
      <p:sp>
        <p:nvSpPr>
          <p:cNvPr id="25" name="Google Shape;25;p12"/>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2" name="Shape 172"/>
        <p:cNvGrpSpPr/>
        <p:nvPr/>
      </p:nvGrpSpPr>
      <p:grpSpPr>
        <a:xfrm>
          <a:off x="0" y="0"/>
          <a:ext cx="0" cy="0"/>
          <a:chOff x="0" y="0"/>
          <a:chExt cx="0" cy="0"/>
        </a:xfrm>
      </p:grpSpPr>
      <p:sp>
        <p:nvSpPr>
          <p:cNvPr id="173" name="Google Shape;173;p40"/>
          <p:cNvSpPr txBox="1"/>
          <p:nvPr>
            <p:ph idx="10" type="dt"/>
          </p:nvPr>
        </p:nvSpPr>
        <p:spPr>
          <a:xfrm>
            <a:off x="6553200" y="4772026"/>
            <a:ext cx="21336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4" name="Google Shape;174;p40"/>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5" name="Google Shape;175;p40"/>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6" name="Shape 176"/>
        <p:cNvGrpSpPr/>
        <p:nvPr/>
      </p:nvGrpSpPr>
      <p:grpSpPr>
        <a:xfrm>
          <a:off x="0" y="0"/>
          <a:ext cx="0" cy="0"/>
          <a:chOff x="0" y="0"/>
          <a:chExt cx="0" cy="0"/>
        </a:xfrm>
      </p:grpSpPr>
      <p:sp>
        <p:nvSpPr>
          <p:cNvPr id="177" name="Google Shape;177;p41"/>
          <p:cNvSpPr txBox="1"/>
          <p:nvPr>
            <p:ph type="title"/>
          </p:nvPr>
        </p:nvSpPr>
        <p:spPr>
          <a:xfrm>
            <a:off x="457201" y="204788"/>
            <a:ext cx="3008400" cy="871800"/>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dk1"/>
              </a:buClr>
              <a:buSzPts val="1500"/>
              <a:buFont typeface="Calibri"/>
              <a:buNone/>
              <a:defRPr b="1" sz="1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8" name="Google Shape;178;p41"/>
          <p:cNvSpPr txBox="1"/>
          <p:nvPr>
            <p:ph idx="1" type="body"/>
          </p:nvPr>
        </p:nvSpPr>
        <p:spPr>
          <a:xfrm>
            <a:off x="3575050" y="204788"/>
            <a:ext cx="5111700" cy="4389900"/>
          </a:xfrm>
          <a:prstGeom prst="rect">
            <a:avLst/>
          </a:prstGeom>
          <a:noFill/>
          <a:ln>
            <a:noFill/>
          </a:ln>
        </p:spPr>
        <p:txBody>
          <a:bodyPr anchorCtr="0" anchor="t" bIns="34275" lIns="68575" spcFirstLastPara="1" rIns="68575" wrap="square" tIns="34275">
            <a:normAutofit/>
          </a:bodyPr>
          <a:lstStyle>
            <a:lvl1pPr indent="-381000" lvl="0" marL="457200" algn="l">
              <a:lnSpc>
                <a:spcPct val="100000"/>
              </a:lnSpc>
              <a:spcBef>
                <a:spcPts val="500"/>
              </a:spcBef>
              <a:spcAft>
                <a:spcPts val="0"/>
              </a:spcAft>
              <a:buClr>
                <a:schemeClr val="dk1"/>
              </a:buClr>
              <a:buSzPts val="2400"/>
              <a:buChar char="•"/>
              <a:defRPr sz="2400"/>
            </a:lvl1pPr>
            <a:lvl2pPr indent="-361950" lvl="1" marL="914400" algn="l">
              <a:lnSpc>
                <a:spcPct val="100000"/>
              </a:lnSpc>
              <a:spcBef>
                <a:spcPts val="400"/>
              </a:spcBef>
              <a:spcAft>
                <a:spcPts val="0"/>
              </a:spcAft>
              <a:buClr>
                <a:schemeClr val="dk1"/>
              </a:buClr>
              <a:buSzPts val="2100"/>
              <a:buChar char="–"/>
              <a:defRPr sz="2100"/>
            </a:lvl2pPr>
            <a:lvl3pPr indent="-342900" lvl="2" marL="1371600" algn="l">
              <a:lnSpc>
                <a:spcPct val="100000"/>
              </a:lnSpc>
              <a:spcBef>
                <a:spcPts val="400"/>
              </a:spcBef>
              <a:spcAft>
                <a:spcPts val="0"/>
              </a:spcAft>
              <a:buClr>
                <a:schemeClr val="dk1"/>
              </a:buClr>
              <a:buSzPts val="1800"/>
              <a:buChar char="•"/>
              <a:defRPr sz="1800"/>
            </a:lvl3pPr>
            <a:lvl4pPr indent="-323850" lvl="3" marL="1828800" algn="l">
              <a:lnSpc>
                <a:spcPct val="100000"/>
              </a:lnSpc>
              <a:spcBef>
                <a:spcPts val="300"/>
              </a:spcBef>
              <a:spcAft>
                <a:spcPts val="0"/>
              </a:spcAft>
              <a:buClr>
                <a:schemeClr val="dk1"/>
              </a:buClr>
              <a:buSzPts val="1500"/>
              <a:buChar char="–"/>
              <a:defRPr sz="1500"/>
            </a:lvl4pPr>
            <a:lvl5pPr indent="-323850" lvl="4" marL="2286000" algn="l">
              <a:lnSpc>
                <a:spcPct val="100000"/>
              </a:lnSpc>
              <a:spcBef>
                <a:spcPts val="300"/>
              </a:spcBef>
              <a:spcAft>
                <a:spcPts val="0"/>
              </a:spcAft>
              <a:buClr>
                <a:schemeClr val="dk1"/>
              </a:buClr>
              <a:buSzPts val="1500"/>
              <a:buChar char="»"/>
              <a:defRPr sz="1500"/>
            </a:lvl5pPr>
            <a:lvl6pPr indent="-323850" lvl="5" marL="2743200" algn="l">
              <a:lnSpc>
                <a:spcPct val="100000"/>
              </a:lnSpc>
              <a:spcBef>
                <a:spcPts val="300"/>
              </a:spcBef>
              <a:spcAft>
                <a:spcPts val="0"/>
              </a:spcAft>
              <a:buClr>
                <a:schemeClr val="dk1"/>
              </a:buClr>
              <a:buSzPts val="1500"/>
              <a:buChar char="•"/>
              <a:defRPr sz="1500"/>
            </a:lvl6pPr>
            <a:lvl7pPr indent="-323850" lvl="6" marL="3200400" algn="l">
              <a:lnSpc>
                <a:spcPct val="100000"/>
              </a:lnSpc>
              <a:spcBef>
                <a:spcPts val="300"/>
              </a:spcBef>
              <a:spcAft>
                <a:spcPts val="0"/>
              </a:spcAft>
              <a:buClr>
                <a:schemeClr val="dk1"/>
              </a:buClr>
              <a:buSzPts val="1500"/>
              <a:buChar char="•"/>
              <a:defRPr sz="1500"/>
            </a:lvl7pPr>
            <a:lvl8pPr indent="-323850" lvl="7" marL="3657600" algn="l">
              <a:lnSpc>
                <a:spcPct val="100000"/>
              </a:lnSpc>
              <a:spcBef>
                <a:spcPts val="300"/>
              </a:spcBef>
              <a:spcAft>
                <a:spcPts val="0"/>
              </a:spcAft>
              <a:buClr>
                <a:schemeClr val="dk1"/>
              </a:buClr>
              <a:buSzPts val="1500"/>
              <a:buChar char="•"/>
              <a:defRPr sz="1500"/>
            </a:lvl8pPr>
            <a:lvl9pPr indent="-323850" lvl="8" marL="4114800" algn="l">
              <a:lnSpc>
                <a:spcPct val="100000"/>
              </a:lnSpc>
              <a:spcBef>
                <a:spcPts val="300"/>
              </a:spcBef>
              <a:spcAft>
                <a:spcPts val="0"/>
              </a:spcAft>
              <a:buClr>
                <a:schemeClr val="dk1"/>
              </a:buClr>
              <a:buSzPts val="1500"/>
              <a:buChar char="•"/>
              <a:defRPr sz="1500"/>
            </a:lvl9pPr>
          </a:lstStyle>
          <a:p/>
        </p:txBody>
      </p:sp>
      <p:sp>
        <p:nvSpPr>
          <p:cNvPr id="179" name="Google Shape;179;p41"/>
          <p:cNvSpPr txBox="1"/>
          <p:nvPr>
            <p:ph idx="2" type="body"/>
          </p:nvPr>
        </p:nvSpPr>
        <p:spPr>
          <a:xfrm>
            <a:off x="457201" y="1076326"/>
            <a:ext cx="3008400" cy="35184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200"/>
              </a:spcBef>
              <a:spcAft>
                <a:spcPts val="0"/>
              </a:spcAft>
              <a:buClr>
                <a:schemeClr val="dk1"/>
              </a:buClr>
              <a:buSzPts val="1100"/>
              <a:buNone/>
              <a:defRPr sz="1100"/>
            </a:lvl1pPr>
            <a:lvl2pPr indent="-228600" lvl="1" marL="914400" algn="l">
              <a:lnSpc>
                <a:spcPct val="100000"/>
              </a:lnSpc>
              <a:spcBef>
                <a:spcPts val="200"/>
              </a:spcBef>
              <a:spcAft>
                <a:spcPts val="0"/>
              </a:spcAft>
              <a:buClr>
                <a:schemeClr val="dk1"/>
              </a:buClr>
              <a:buSzPts val="900"/>
              <a:buNone/>
              <a:defRPr sz="900"/>
            </a:lvl2pPr>
            <a:lvl3pPr indent="-228600" lvl="2" marL="1371600" algn="l">
              <a:lnSpc>
                <a:spcPct val="100000"/>
              </a:lnSpc>
              <a:spcBef>
                <a:spcPts val="200"/>
              </a:spcBef>
              <a:spcAft>
                <a:spcPts val="0"/>
              </a:spcAft>
              <a:buClr>
                <a:schemeClr val="dk1"/>
              </a:buClr>
              <a:buSzPts val="800"/>
              <a:buNone/>
              <a:defRPr sz="800"/>
            </a:lvl3pPr>
            <a:lvl4pPr indent="-228600" lvl="3" marL="1828800" algn="l">
              <a:lnSpc>
                <a:spcPct val="100000"/>
              </a:lnSpc>
              <a:spcBef>
                <a:spcPts val="100"/>
              </a:spcBef>
              <a:spcAft>
                <a:spcPts val="0"/>
              </a:spcAft>
              <a:buClr>
                <a:schemeClr val="dk1"/>
              </a:buClr>
              <a:buSzPts val="700"/>
              <a:buNone/>
              <a:defRPr sz="700"/>
            </a:lvl4pPr>
            <a:lvl5pPr indent="-228600" lvl="4" marL="2286000" algn="l">
              <a:lnSpc>
                <a:spcPct val="100000"/>
              </a:lnSpc>
              <a:spcBef>
                <a:spcPts val="100"/>
              </a:spcBef>
              <a:spcAft>
                <a:spcPts val="0"/>
              </a:spcAft>
              <a:buClr>
                <a:schemeClr val="dk1"/>
              </a:buClr>
              <a:buSzPts val="700"/>
              <a:buNone/>
              <a:defRPr sz="700"/>
            </a:lvl5pPr>
            <a:lvl6pPr indent="-228600" lvl="5" marL="2743200" algn="l">
              <a:lnSpc>
                <a:spcPct val="100000"/>
              </a:lnSpc>
              <a:spcBef>
                <a:spcPts val="100"/>
              </a:spcBef>
              <a:spcAft>
                <a:spcPts val="0"/>
              </a:spcAft>
              <a:buClr>
                <a:schemeClr val="dk1"/>
              </a:buClr>
              <a:buSzPts val="700"/>
              <a:buNone/>
              <a:defRPr sz="700"/>
            </a:lvl6pPr>
            <a:lvl7pPr indent="-228600" lvl="6" marL="3200400" algn="l">
              <a:lnSpc>
                <a:spcPct val="100000"/>
              </a:lnSpc>
              <a:spcBef>
                <a:spcPts val="100"/>
              </a:spcBef>
              <a:spcAft>
                <a:spcPts val="0"/>
              </a:spcAft>
              <a:buClr>
                <a:schemeClr val="dk1"/>
              </a:buClr>
              <a:buSzPts val="700"/>
              <a:buNone/>
              <a:defRPr sz="700"/>
            </a:lvl7pPr>
            <a:lvl8pPr indent="-228600" lvl="7" marL="3657600" algn="l">
              <a:lnSpc>
                <a:spcPct val="100000"/>
              </a:lnSpc>
              <a:spcBef>
                <a:spcPts val="100"/>
              </a:spcBef>
              <a:spcAft>
                <a:spcPts val="0"/>
              </a:spcAft>
              <a:buClr>
                <a:schemeClr val="dk1"/>
              </a:buClr>
              <a:buSzPts val="700"/>
              <a:buNone/>
              <a:defRPr sz="700"/>
            </a:lvl8pPr>
            <a:lvl9pPr indent="-228600" lvl="8" marL="4114800" algn="l">
              <a:lnSpc>
                <a:spcPct val="100000"/>
              </a:lnSpc>
              <a:spcBef>
                <a:spcPts val="100"/>
              </a:spcBef>
              <a:spcAft>
                <a:spcPts val="0"/>
              </a:spcAft>
              <a:buClr>
                <a:schemeClr val="dk1"/>
              </a:buClr>
              <a:buSzPts val="700"/>
              <a:buNone/>
              <a:defRPr sz="700"/>
            </a:lvl9pPr>
          </a:lstStyle>
          <a:p/>
        </p:txBody>
      </p:sp>
      <p:sp>
        <p:nvSpPr>
          <p:cNvPr id="180" name="Google Shape;180;p41"/>
          <p:cNvSpPr txBox="1"/>
          <p:nvPr>
            <p:ph idx="10" type="dt"/>
          </p:nvPr>
        </p:nvSpPr>
        <p:spPr>
          <a:xfrm>
            <a:off x="6553200" y="4772026"/>
            <a:ext cx="21336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1" name="Google Shape;181;p41"/>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2" name="Google Shape;182;p41"/>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83" name="Shape 183"/>
        <p:cNvGrpSpPr/>
        <p:nvPr/>
      </p:nvGrpSpPr>
      <p:grpSpPr>
        <a:xfrm>
          <a:off x="0" y="0"/>
          <a:ext cx="0" cy="0"/>
          <a:chOff x="0" y="0"/>
          <a:chExt cx="0" cy="0"/>
        </a:xfrm>
      </p:grpSpPr>
      <p:sp>
        <p:nvSpPr>
          <p:cNvPr id="184" name="Google Shape;184;p42"/>
          <p:cNvSpPr txBox="1"/>
          <p:nvPr>
            <p:ph type="title"/>
          </p:nvPr>
        </p:nvSpPr>
        <p:spPr>
          <a:xfrm>
            <a:off x="1792288" y="3600450"/>
            <a:ext cx="5486400" cy="425100"/>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dk1"/>
              </a:buClr>
              <a:buSzPts val="1500"/>
              <a:buFont typeface="Calibri"/>
              <a:buNone/>
              <a:defRPr b="1" sz="1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5" name="Google Shape;185;p42"/>
          <p:cNvSpPr/>
          <p:nvPr>
            <p:ph idx="2" type="pic"/>
          </p:nvPr>
        </p:nvSpPr>
        <p:spPr>
          <a:xfrm>
            <a:off x="1792288" y="459581"/>
            <a:ext cx="5486400" cy="3086100"/>
          </a:xfrm>
          <a:prstGeom prst="rect">
            <a:avLst/>
          </a:prstGeom>
          <a:noFill/>
          <a:ln>
            <a:noFill/>
          </a:ln>
        </p:spPr>
      </p:sp>
      <p:sp>
        <p:nvSpPr>
          <p:cNvPr id="186" name="Google Shape;186;p42"/>
          <p:cNvSpPr txBox="1"/>
          <p:nvPr>
            <p:ph idx="1" type="body"/>
          </p:nvPr>
        </p:nvSpPr>
        <p:spPr>
          <a:xfrm>
            <a:off x="1792288" y="4025504"/>
            <a:ext cx="5486400" cy="6036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200"/>
              </a:spcBef>
              <a:spcAft>
                <a:spcPts val="0"/>
              </a:spcAft>
              <a:buClr>
                <a:schemeClr val="dk1"/>
              </a:buClr>
              <a:buSzPts val="1100"/>
              <a:buNone/>
              <a:defRPr sz="1100"/>
            </a:lvl1pPr>
            <a:lvl2pPr indent="-228600" lvl="1" marL="914400" algn="l">
              <a:lnSpc>
                <a:spcPct val="100000"/>
              </a:lnSpc>
              <a:spcBef>
                <a:spcPts val="200"/>
              </a:spcBef>
              <a:spcAft>
                <a:spcPts val="0"/>
              </a:spcAft>
              <a:buClr>
                <a:schemeClr val="dk1"/>
              </a:buClr>
              <a:buSzPts val="900"/>
              <a:buNone/>
              <a:defRPr sz="900"/>
            </a:lvl2pPr>
            <a:lvl3pPr indent="-228600" lvl="2" marL="1371600" algn="l">
              <a:lnSpc>
                <a:spcPct val="100000"/>
              </a:lnSpc>
              <a:spcBef>
                <a:spcPts val="200"/>
              </a:spcBef>
              <a:spcAft>
                <a:spcPts val="0"/>
              </a:spcAft>
              <a:buClr>
                <a:schemeClr val="dk1"/>
              </a:buClr>
              <a:buSzPts val="800"/>
              <a:buNone/>
              <a:defRPr sz="800"/>
            </a:lvl3pPr>
            <a:lvl4pPr indent="-228600" lvl="3" marL="1828800" algn="l">
              <a:lnSpc>
                <a:spcPct val="100000"/>
              </a:lnSpc>
              <a:spcBef>
                <a:spcPts val="100"/>
              </a:spcBef>
              <a:spcAft>
                <a:spcPts val="0"/>
              </a:spcAft>
              <a:buClr>
                <a:schemeClr val="dk1"/>
              </a:buClr>
              <a:buSzPts val="700"/>
              <a:buNone/>
              <a:defRPr sz="700"/>
            </a:lvl4pPr>
            <a:lvl5pPr indent="-228600" lvl="4" marL="2286000" algn="l">
              <a:lnSpc>
                <a:spcPct val="100000"/>
              </a:lnSpc>
              <a:spcBef>
                <a:spcPts val="100"/>
              </a:spcBef>
              <a:spcAft>
                <a:spcPts val="0"/>
              </a:spcAft>
              <a:buClr>
                <a:schemeClr val="dk1"/>
              </a:buClr>
              <a:buSzPts val="700"/>
              <a:buNone/>
              <a:defRPr sz="700"/>
            </a:lvl5pPr>
            <a:lvl6pPr indent="-228600" lvl="5" marL="2743200" algn="l">
              <a:lnSpc>
                <a:spcPct val="100000"/>
              </a:lnSpc>
              <a:spcBef>
                <a:spcPts val="100"/>
              </a:spcBef>
              <a:spcAft>
                <a:spcPts val="0"/>
              </a:spcAft>
              <a:buClr>
                <a:schemeClr val="dk1"/>
              </a:buClr>
              <a:buSzPts val="700"/>
              <a:buNone/>
              <a:defRPr sz="700"/>
            </a:lvl6pPr>
            <a:lvl7pPr indent="-228600" lvl="6" marL="3200400" algn="l">
              <a:lnSpc>
                <a:spcPct val="100000"/>
              </a:lnSpc>
              <a:spcBef>
                <a:spcPts val="100"/>
              </a:spcBef>
              <a:spcAft>
                <a:spcPts val="0"/>
              </a:spcAft>
              <a:buClr>
                <a:schemeClr val="dk1"/>
              </a:buClr>
              <a:buSzPts val="700"/>
              <a:buNone/>
              <a:defRPr sz="700"/>
            </a:lvl7pPr>
            <a:lvl8pPr indent="-228600" lvl="7" marL="3657600" algn="l">
              <a:lnSpc>
                <a:spcPct val="100000"/>
              </a:lnSpc>
              <a:spcBef>
                <a:spcPts val="100"/>
              </a:spcBef>
              <a:spcAft>
                <a:spcPts val="0"/>
              </a:spcAft>
              <a:buClr>
                <a:schemeClr val="dk1"/>
              </a:buClr>
              <a:buSzPts val="700"/>
              <a:buNone/>
              <a:defRPr sz="700"/>
            </a:lvl8pPr>
            <a:lvl9pPr indent="-228600" lvl="8" marL="4114800" algn="l">
              <a:lnSpc>
                <a:spcPct val="100000"/>
              </a:lnSpc>
              <a:spcBef>
                <a:spcPts val="100"/>
              </a:spcBef>
              <a:spcAft>
                <a:spcPts val="0"/>
              </a:spcAft>
              <a:buClr>
                <a:schemeClr val="dk1"/>
              </a:buClr>
              <a:buSzPts val="700"/>
              <a:buNone/>
              <a:defRPr sz="700"/>
            </a:lvl9pPr>
          </a:lstStyle>
          <a:p/>
        </p:txBody>
      </p:sp>
      <p:sp>
        <p:nvSpPr>
          <p:cNvPr id="187" name="Google Shape;187;p42"/>
          <p:cNvSpPr txBox="1"/>
          <p:nvPr>
            <p:ph idx="10" type="dt"/>
          </p:nvPr>
        </p:nvSpPr>
        <p:spPr>
          <a:xfrm>
            <a:off x="6553200" y="4772026"/>
            <a:ext cx="21336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8" name="Google Shape;188;p42"/>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9" name="Google Shape;189;p42"/>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0" name="Shape 190"/>
        <p:cNvGrpSpPr/>
        <p:nvPr/>
      </p:nvGrpSpPr>
      <p:grpSpPr>
        <a:xfrm>
          <a:off x="0" y="0"/>
          <a:ext cx="0" cy="0"/>
          <a:chOff x="0" y="0"/>
          <a:chExt cx="0" cy="0"/>
        </a:xfrm>
      </p:grpSpPr>
      <p:sp>
        <p:nvSpPr>
          <p:cNvPr id="191" name="Google Shape;191;p43"/>
          <p:cNvSpPr txBox="1"/>
          <p:nvPr>
            <p:ph type="title"/>
          </p:nvPr>
        </p:nvSpPr>
        <p:spPr>
          <a:xfrm>
            <a:off x="457200" y="205978"/>
            <a:ext cx="8229600" cy="8574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2" name="Google Shape;192;p43"/>
          <p:cNvSpPr txBox="1"/>
          <p:nvPr>
            <p:ph idx="1" type="body"/>
          </p:nvPr>
        </p:nvSpPr>
        <p:spPr>
          <a:xfrm rot="5400000">
            <a:off x="2874750" y="-1217399"/>
            <a:ext cx="3394500" cy="8229600"/>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300"/>
              </a:spcBef>
              <a:spcAft>
                <a:spcPts val="0"/>
              </a:spcAft>
              <a:buClr>
                <a:schemeClr val="dk1"/>
              </a:buClr>
              <a:buSzPts val="1400"/>
              <a:buChar char="•"/>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193" name="Google Shape;193;p43"/>
          <p:cNvSpPr txBox="1"/>
          <p:nvPr>
            <p:ph idx="10" type="dt"/>
          </p:nvPr>
        </p:nvSpPr>
        <p:spPr>
          <a:xfrm>
            <a:off x="6553200" y="4772026"/>
            <a:ext cx="21336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4" name="Google Shape;194;p43"/>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5" name="Google Shape;195;p43"/>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6" name="Shape 196"/>
        <p:cNvGrpSpPr/>
        <p:nvPr/>
      </p:nvGrpSpPr>
      <p:grpSpPr>
        <a:xfrm>
          <a:off x="0" y="0"/>
          <a:ext cx="0" cy="0"/>
          <a:chOff x="0" y="0"/>
          <a:chExt cx="0" cy="0"/>
        </a:xfrm>
      </p:grpSpPr>
      <p:sp>
        <p:nvSpPr>
          <p:cNvPr id="197" name="Google Shape;197;p44"/>
          <p:cNvSpPr txBox="1"/>
          <p:nvPr>
            <p:ph type="title"/>
          </p:nvPr>
        </p:nvSpPr>
        <p:spPr>
          <a:xfrm rot="5400000">
            <a:off x="5463750" y="1371629"/>
            <a:ext cx="4388700" cy="20574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8" name="Google Shape;198;p44"/>
          <p:cNvSpPr txBox="1"/>
          <p:nvPr>
            <p:ph idx="1" type="body"/>
          </p:nvPr>
        </p:nvSpPr>
        <p:spPr>
          <a:xfrm rot="5400000">
            <a:off x="1272750" y="-609571"/>
            <a:ext cx="4388700" cy="6019800"/>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300"/>
              </a:spcBef>
              <a:spcAft>
                <a:spcPts val="0"/>
              </a:spcAft>
              <a:buClr>
                <a:schemeClr val="dk1"/>
              </a:buClr>
              <a:buSzPts val="1400"/>
              <a:buChar char="•"/>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199" name="Google Shape;199;p44"/>
          <p:cNvSpPr txBox="1"/>
          <p:nvPr>
            <p:ph idx="10" type="dt"/>
          </p:nvPr>
        </p:nvSpPr>
        <p:spPr>
          <a:xfrm>
            <a:off x="6553200" y="4772026"/>
            <a:ext cx="21336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00" name="Google Shape;200;p44"/>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01" name="Google Shape;201;p44"/>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p:cSld name="1_Section Header">
    <p:spTree>
      <p:nvGrpSpPr>
        <p:cNvPr id="202" name="Shape 202"/>
        <p:cNvGrpSpPr/>
        <p:nvPr/>
      </p:nvGrpSpPr>
      <p:grpSpPr>
        <a:xfrm>
          <a:off x="0" y="0"/>
          <a:ext cx="0" cy="0"/>
          <a:chOff x="0" y="0"/>
          <a:chExt cx="0" cy="0"/>
        </a:xfrm>
      </p:grpSpPr>
      <p:sp>
        <p:nvSpPr>
          <p:cNvPr id="203" name="Google Shape;203;p45"/>
          <p:cNvSpPr txBox="1"/>
          <p:nvPr>
            <p:ph idx="12" type="sldNum"/>
          </p:nvPr>
        </p:nvSpPr>
        <p:spPr>
          <a:xfrm>
            <a:off x="8556784" y="4749851"/>
            <a:ext cx="548700" cy="393600"/>
          </a:xfrm>
          <a:prstGeom prst="rect">
            <a:avLst/>
          </a:prstGeom>
          <a:noFill/>
          <a:ln>
            <a:noFill/>
          </a:ln>
        </p:spPr>
        <p:txBody>
          <a:bodyPr anchorCtr="0" anchor="t" bIns="34275" lIns="68575" spcFirstLastPara="1" rIns="68575" wrap="square" tIns="34275">
            <a:noAutofit/>
          </a:bodyPr>
          <a:lstStyle>
            <a:lvl1pPr indent="0" lvl="0" marL="0" marR="0" algn="r">
              <a:lnSpc>
                <a:spcPct val="100000"/>
              </a:lnSpc>
              <a:spcBef>
                <a:spcPts val="0"/>
              </a:spcBef>
              <a:spcAft>
                <a:spcPts val="0"/>
              </a:spcAft>
              <a:buClr>
                <a:srgbClr val="888888"/>
              </a:buClr>
              <a:buSzPts val="900"/>
              <a:buFont typeface="Calibri"/>
              <a:buNone/>
              <a:defRPr b="0" i="0" sz="1000" u="none" cap="none" strike="noStrik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1000" u="none" cap="none" strike="noStrik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1000" u="none" cap="none" strike="noStrik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1000" u="none" cap="none" strike="noStrik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1000" u="none" cap="none" strike="noStrik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1000" u="none" cap="none" strike="noStrik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1000" u="none" cap="none" strike="noStrik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1000" u="none" cap="none" strike="noStrik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10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bg>
      <p:bgPr>
        <a:blipFill>
          <a:blip r:embed="rId2">
            <a:alphaModFix/>
          </a:blip>
          <a:stretch>
            <a:fillRect/>
          </a:stretch>
        </a:blipFill>
      </p:bgPr>
    </p:bg>
    <p:spTree>
      <p:nvGrpSpPr>
        <p:cNvPr id="204" name="Shape 204"/>
        <p:cNvGrpSpPr/>
        <p:nvPr/>
      </p:nvGrpSpPr>
      <p:grpSpPr>
        <a:xfrm>
          <a:off x="0" y="0"/>
          <a:ext cx="0" cy="0"/>
          <a:chOff x="0" y="0"/>
          <a:chExt cx="0" cy="0"/>
        </a:xfrm>
      </p:grpSpPr>
      <p:sp>
        <p:nvSpPr>
          <p:cNvPr id="205" name="Google Shape;205;p46"/>
          <p:cNvSpPr txBox="1"/>
          <p:nvPr>
            <p:ph idx="1" type="body"/>
          </p:nvPr>
        </p:nvSpPr>
        <p:spPr>
          <a:xfrm>
            <a:off x="1048941" y="787073"/>
            <a:ext cx="7452900" cy="413100"/>
          </a:xfrm>
          <a:prstGeom prst="rect">
            <a:avLst/>
          </a:prstGeom>
          <a:noFill/>
          <a:ln>
            <a:noFill/>
          </a:ln>
        </p:spPr>
        <p:txBody>
          <a:bodyPr anchorCtr="0" anchor="t" bIns="34275" lIns="68575" spcFirstLastPara="1" rIns="68575" wrap="square" tIns="34275">
            <a:normAutofit/>
          </a:bodyPr>
          <a:lstStyle>
            <a:lvl1pPr indent="-228600" lvl="0" marL="457200" marR="0" algn="l">
              <a:lnSpc>
                <a:spcPct val="90000"/>
              </a:lnSpc>
              <a:spcBef>
                <a:spcPts val="800"/>
              </a:spcBef>
              <a:spcAft>
                <a:spcPts val="0"/>
              </a:spcAft>
              <a:buClr>
                <a:schemeClr val="lt1"/>
              </a:buClr>
              <a:buSzPts val="2400"/>
              <a:buFont typeface="Arial"/>
              <a:buNone/>
              <a:defRPr b="1">
                <a:solidFill>
                  <a:schemeClr val="lt1"/>
                </a:solidFill>
              </a:defRPr>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206" name="Google Shape;206;p46"/>
          <p:cNvSpPr txBox="1"/>
          <p:nvPr>
            <p:ph idx="2" type="body"/>
          </p:nvPr>
        </p:nvSpPr>
        <p:spPr>
          <a:xfrm>
            <a:off x="1048941" y="1603772"/>
            <a:ext cx="3523200" cy="3237300"/>
          </a:xfrm>
          <a:prstGeom prst="rect">
            <a:avLst/>
          </a:prstGeom>
          <a:noFill/>
          <a:ln>
            <a:noFill/>
          </a:ln>
        </p:spPr>
        <p:txBody>
          <a:bodyPr anchorCtr="0" anchor="t" bIns="34275" lIns="68575" spcFirstLastPara="1" rIns="68575" wrap="square" tIns="34275">
            <a:normAutofit/>
          </a:bodyPr>
          <a:lstStyle>
            <a:lvl1pPr indent="-228600" lvl="0" marL="457200" marR="0" algn="l">
              <a:lnSpc>
                <a:spcPct val="150000"/>
              </a:lnSpc>
              <a:spcBef>
                <a:spcPts val="800"/>
              </a:spcBef>
              <a:spcAft>
                <a:spcPts val="0"/>
              </a:spcAft>
              <a:buClr>
                <a:schemeClr val="dk1"/>
              </a:buClr>
              <a:buSzPts val="1700"/>
              <a:buFont typeface="Arial"/>
              <a:buNone/>
              <a:defRPr sz="1700"/>
            </a:lvl1pPr>
            <a:lvl2pPr indent="-317500" lvl="1" marL="914400" algn="l">
              <a:lnSpc>
                <a:spcPct val="100000"/>
              </a:lnSpc>
              <a:spcBef>
                <a:spcPts val="300"/>
              </a:spcBef>
              <a:spcAft>
                <a:spcPts val="0"/>
              </a:spcAft>
              <a:buClr>
                <a:schemeClr val="dk1"/>
              </a:buClr>
              <a:buSzPts val="1400"/>
              <a:buChar char="–"/>
              <a:defRPr/>
            </a:lvl2pPr>
            <a:lvl3pPr indent="-317500" lvl="2" marL="1371600" algn="l">
              <a:lnSpc>
                <a:spcPct val="100000"/>
              </a:lnSpc>
              <a:spcBef>
                <a:spcPts val="300"/>
              </a:spcBef>
              <a:spcAft>
                <a:spcPts val="0"/>
              </a:spcAft>
              <a:buClr>
                <a:schemeClr val="dk1"/>
              </a:buClr>
              <a:buSzPts val="1400"/>
              <a:buChar char="•"/>
              <a:defRPr/>
            </a:lvl3pPr>
            <a:lvl4pPr indent="-317500" lvl="3" marL="1828800" algn="l">
              <a:lnSpc>
                <a:spcPct val="100000"/>
              </a:lnSpc>
              <a:spcBef>
                <a:spcPts val="300"/>
              </a:spcBef>
              <a:spcAft>
                <a:spcPts val="0"/>
              </a:spcAft>
              <a:buClr>
                <a:schemeClr val="dk1"/>
              </a:buClr>
              <a:buSzPts val="1400"/>
              <a:buChar char="–"/>
              <a:defRPr/>
            </a:lvl4pPr>
            <a:lvl5pPr indent="-317500" lvl="4" marL="2286000" algn="l">
              <a:lnSpc>
                <a:spcPct val="100000"/>
              </a:lnSpc>
              <a:spcBef>
                <a:spcPts val="300"/>
              </a:spcBef>
              <a:spcAft>
                <a:spcPts val="0"/>
              </a:spcAft>
              <a:buClr>
                <a:schemeClr val="dk1"/>
              </a:buClr>
              <a:buSzPts val="1400"/>
              <a:buChar char="»"/>
              <a:defRPr/>
            </a:lvl5pPr>
            <a:lvl6pPr indent="-317500" lvl="5" marL="2743200" algn="l">
              <a:lnSpc>
                <a:spcPct val="100000"/>
              </a:lnSpc>
              <a:spcBef>
                <a:spcPts val="3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
        <p:nvSpPr>
          <p:cNvPr id="207" name="Google Shape;207;p46"/>
          <p:cNvSpPr/>
          <p:nvPr>
            <p:ph idx="3" type="pic"/>
          </p:nvPr>
        </p:nvSpPr>
        <p:spPr>
          <a:xfrm>
            <a:off x="4830366" y="1734741"/>
            <a:ext cx="3086100" cy="2934900"/>
          </a:xfrm>
          <a:prstGeom prst="rect">
            <a:avLst/>
          </a:prstGeom>
          <a:solidFill>
            <a:srgbClr val="D8D8D8"/>
          </a:solidFill>
          <a:ln>
            <a:noFill/>
          </a:ln>
        </p:spPr>
      </p:sp>
      <p:sp>
        <p:nvSpPr>
          <p:cNvPr id="208" name="Google Shape;208;p46"/>
          <p:cNvSpPr txBox="1"/>
          <p:nvPr>
            <p:ph idx="12" type="sldNum"/>
          </p:nvPr>
        </p:nvSpPr>
        <p:spPr>
          <a:xfrm>
            <a:off x="8556784" y="4749851"/>
            <a:ext cx="548700" cy="393600"/>
          </a:xfrm>
          <a:prstGeom prst="rect">
            <a:avLst/>
          </a:prstGeom>
          <a:noFill/>
          <a:ln>
            <a:noFill/>
          </a:ln>
        </p:spPr>
        <p:txBody>
          <a:bodyPr anchorCtr="0" anchor="t" bIns="34275" lIns="68575" spcFirstLastPara="1" rIns="68575" wrap="square" tIns="34275">
            <a:noAutofit/>
          </a:bodyPr>
          <a:lstStyle>
            <a:lvl1pPr indent="0" lvl="0" marL="0" marR="0" algn="r">
              <a:lnSpc>
                <a:spcPct val="100000"/>
              </a:lnSpc>
              <a:spcBef>
                <a:spcPts val="0"/>
              </a:spcBef>
              <a:spcAft>
                <a:spcPts val="0"/>
              </a:spcAft>
              <a:buClr>
                <a:srgbClr val="888888"/>
              </a:buClr>
              <a:buSzPts val="900"/>
              <a:buFont typeface="Calibri"/>
              <a:buNone/>
              <a:defRPr b="0" i="0" sz="10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10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10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10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10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10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10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10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5" name="Shape 215"/>
        <p:cNvGrpSpPr/>
        <p:nvPr/>
      </p:nvGrpSpPr>
      <p:grpSpPr>
        <a:xfrm>
          <a:off x="0" y="0"/>
          <a:ext cx="0" cy="0"/>
          <a:chOff x="0" y="0"/>
          <a:chExt cx="0" cy="0"/>
        </a:xfrm>
      </p:grpSpPr>
      <p:sp>
        <p:nvSpPr>
          <p:cNvPr id="216" name="Google Shape;216;g124cc3f6506_1_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7" name="Google Shape;217;g124cc3f6506_1_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8" name="Google Shape;218;g124cc3f6506_1_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9" name="Shape 219"/>
        <p:cNvGrpSpPr/>
        <p:nvPr/>
      </p:nvGrpSpPr>
      <p:grpSpPr>
        <a:xfrm>
          <a:off x="0" y="0"/>
          <a:ext cx="0" cy="0"/>
          <a:chOff x="0" y="0"/>
          <a:chExt cx="0" cy="0"/>
        </a:xfrm>
      </p:grpSpPr>
      <p:sp>
        <p:nvSpPr>
          <p:cNvPr id="220" name="Google Shape;220;g124cc3f6506_1_1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21" name="Google Shape;221;g124cc3f6506_1_10"/>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2" name="Google Shape;222;g124cc3f6506_1_1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3" name="Google Shape;223;g124cc3f6506_1_1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4" name="Google Shape;224;g124cc3f6506_1_1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5" name="Shape 225"/>
        <p:cNvGrpSpPr/>
        <p:nvPr/>
      </p:nvGrpSpPr>
      <p:grpSpPr>
        <a:xfrm>
          <a:off x="0" y="0"/>
          <a:ext cx="0" cy="0"/>
          <a:chOff x="0" y="0"/>
          <a:chExt cx="0" cy="0"/>
        </a:xfrm>
      </p:grpSpPr>
      <p:sp>
        <p:nvSpPr>
          <p:cNvPr id="226" name="Google Shape;226;g124cc3f6506_1_16"/>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27" name="Google Shape;227;g124cc3f6506_1_16"/>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228" name="Google Shape;228;g124cc3f6506_1_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9" name="Google Shape;229;g124cc3f6506_1_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30" name="Google Shape;230;g124cc3f6506_1_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13"/>
          <p:cNvSpPr txBox="1"/>
          <p:nvPr>
            <p:ph type="title"/>
          </p:nvPr>
        </p:nvSpPr>
        <p:spPr>
          <a:xfrm>
            <a:off x="3124200" y="205978"/>
            <a:ext cx="5562600" cy="857400"/>
          </a:xfrm>
          <a:prstGeom prst="rect">
            <a:avLst/>
          </a:prstGeom>
          <a:noFill/>
          <a:ln>
            <a:noFill/>
          </a:ln>
        </p:spPr>
        <p:txBody>
          <a:bodyPr anchorCtr="0" anchor="ctr" bIns="34275" lIns="68575" spcFirstLastPara="1" rIns="68575" wrap="square" tIns="34275">
            <a:norm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13"/>
          <p:cNvSpPr txBox="1"/>
          <p:nvPr>
            <p:ph idx="1" type="body"/>
          </p:nvPr>
        </p:nvSpPr>
        <p:spPr>
          <a:xfrm>
            <a:off x="3124200" y="1200151"/>
            <a:ext cx="5562600" cy="3394500"/>
          </a:xfrm>
          <a:prstGeom prst="rect">
            <a:avLst/>
          </a:prstGeom>
          <a:noFill/>
          <a:ln>
            <a:noFill/>
          </a:ln>
        </p:spPr>
        <p:txBody>
          <a:bodyPr anchorCtr="0" anchor="t" bIns="34275" lIns="68575" spcFirstLastPara="1" rIns="68575" wrap="square" tIns="34275">
            <a:normAutofit/>
          </a:bodyPr>
          <a:lstStyle>
            <a:lvl1pPr indent="-317500" lvl="0" marL="457200" algn="l">
              <a:lnSpc>
                <a:spcPct val="115000"/>
              </a:lnSpc>
              <a:spcBef>
                <a:spcPts val="300"/>
              </a:spcBef>
              <a:spcAft>
                <a:spcPts val="0"/>
              </a:spcAft>
              <a:buClr>
                <a:schemeClr val="dk1"/>
              </a:buClr>
              <a:buSzPts val="1400"/>
              <a:buChar char="●"/>
              <a:defRPr/>
            </a:lvl1pPr>
            <a:lvl2pPr indent="-317500" lvl="1" marL="914400" algn="l">
              <a:lnSpc>
                <a:spcPct val="115000"/>
              </a:lnSpc>
              <a:spcBef>
                <a:spcPts val="1200"/>
              </a:spcBef>
              <a:spcAft>
                <a:spcPts val="0"/>
              </a:spcAft>
              <a:buClr>
                <a:schemeClr val="dk1"/>
              </a:buClr>
              <a:buSzPts val="1400"/>
              <a:buChar char="○"/>
              <a:defRPr/>
            </a:lvl2pPr>
            <a:lvl3pPr indent="-317500" lvl="2" marL="1371600" algn="l">
              <a:lnSpc>
                <a:spcPct val="115000"/>
              </a:lnSpc>
              <a:spcBef>
                <a:spcPts val="1200"/>
              </a:spcBef>
              <a:spcAft>
                <a:spcPts val="0"/>
              </a:spcAft>
              <a:buClr>
                <a:schemeClr val="dk1"/>
              </a:buClr>
              <a:buSzPts val="1400"/>
              <a:buChar char="■"/>
              <a:defRPr/>
            </a:lvl3pPr>
            <a:lvl4pPr indent="-317500" lvl="3" marL="1828800" algn="l">
              <a:lnSpc>
                <a:spcPct val="115000"/>
              </a:lnSpc>
              <a:spcBef>
                <a:spcPts val="1200"/>
              </a:spcBef>
              <a:spcAft>
                <a:spcPts val="0"/>
              </a:spcAft>
              <a:buClr>
                <a:schemeClr val="dk1"/>
              </a:buClr>
              <a:buSzPts val="1400"/>
              <a:buChar char="●"/>
              <a:defRPr/>
            </a:lvl4pPr>
            <a:lvl5pPr indent="-317500" lvl="4" marL="2286000" algn="l">
              <a:lnSpc>
                <a:spcPct val="115000"/>
              </a:lnSpc>
              <a:spcBef>
                <a:spcPts val="1200"/>
              </a:spcBef>
              <a:spcAft>
                <a:spcPts val="0"/>
              </a:spcAft>
              <a:buClr>
                <a:schemeClr val="dk1"/>
              </a:buClr>
              <a:buSzPts val="1400"/>
              <a:buChar char="○"/>
              <a:defRPr/>
            </a:lvl5pPr>
            <a:lvl6pPr indent="-317500" lvl="5" marL="2743200" algn="l">
              <a:lnSpc>
                <a:spcPct val="115000"/>
              </a:lnSpc>
              <a:spcBef>
                <a:spcPts val="1200"/>
              </a:spcBef>
              <a:spcAft>
                <a:spcPts val="0"/>
              </a:spcAft>
              <a:buClr>
                <a:schemeClr val="dk1"/>
              </a:buClr>
              <a:buSzPts val="1400"/>
              <a:buChar char="■"/>
              <a:defRPr/>
            </a:lvl6pPr>
            <a:lvl7pPr indent="-317500" lvl="6" marL="3200400" algn="l">
              <a:lnSpc>
                <a:spcPct val="115000"/>
              </a:lnSpc>
              <a:spcBef>
                <a:spcPts val="1200"/>
              </a:spcBef>
              <a:spcAft>
                <a:spcPts val="0"/>
              </a:spcAft>
              <a:buClr>
                <a:schemeClr val="dk1"/>
              </a:buClr>
              <a:buSzPts val="1400"/>
              <a:buChar char="●"/>
              <a:defRPr/>
            </a:lvl7pPr>
            <a:lvl8pPr indent="-317500" lvl="7" marL="3657600" algn="l">
              <a:lnSpc>
                <a:spcPct val="115000"/>
              </a:lnSpc>
              <a:spcBef>
                <a:spcPts val="1200"/>
              </a:spcBef>
              <a:spcAft>
                <a:spcPts val="0"/>
              </a:spcAft>
              <a:buClr>
                <a:schemeClr val="dk1"/>
              </a:buClr>
              <a:buSzPts val="1400"/>
              <a:buChar char="○"/>
              <a:defRPr/>
            </a:lvl8pPr>
            <a:lvl9pPr indent="-317500" lvl="8" marL="4114800" algn="l">
              <a:lnSpc>
                <a:spcPct val="115000"/>
              </a:lnSpc>
              <a:spcBef>
                <a:spcPts val="1200"/>
              </a:spcBef>
              <a:spcAft>
                <a:spcPts val="1200"/>
              </a:spcAft>
              <a:buClr>
                <a:schemeClr val="dk1"/>
              </a:buClr>
              <a:buSzPts val="1400"/>
              <a:buChar char="■"/>
              <a:defRPr/>
            </a:lvl9pPr>
          </a:lstStyle>
          <a:p/>
        </p:txBody>
      </p:sp>
      <p:sp>
        <p:nvSpPr>
          <p:cNvPr id="29" name="Google Shape;29;p13"/>
          <p:cNvSpPr txBox="1"/>
          <p:nvPr>
            <p:ph idx="10" type="dt"/>
          </p:nvPr>
        </p:nvSpPr>
        <p:spPr>
          <a:xfrm>
            <a:off x="6553200" y="4758888"/>
            <a:ext cx="21336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 name="Google Shape;30;p13"/>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 name="Google Shape;31;p13"/>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rm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1" name="Shape 231"/>
        <p:cNvGrpSpPr/>
        <p:nvPr/>
      </p:nvGrpSpPr>
      <p:grpSpPr>
        <a:xfrm>
          <a:off x="0" y="0"/>
          <a:ext cx="0" cy="0"/>
          <a:chOff x="0" y="0"/>
          <a:chExt cx="0" cy="0"/>
        </a:xfrm>
      </p:grpSpPr>
      <p:sp>
        <p:nvSpPr>
          <p:cNvPr id="232" name="Google Shape;232;g124cc3f6506_1_22"/>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33" name="Google Shape;233;g124cc3f6506_1_22"/>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234" name="Google Shape;234;g124cc3f6506_1_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35" name="Google Shape;235;g124cc3f6506_1_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36" name="Google Shape;236;g124cc3f6506_1_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7" name="Shape 237"/>
        <p:cNvGrpSpPr/>
        <p:nvPr/>
      </p:nvGrpSpPr>
      <p:grpSpPr>
        <a:xfrm>
          <a:off x="0" y="0"/>
          <a:ext cx="0" cy="0"/>
          <a:chOff x="0" y="0"/>
          <a:chExt cx="0" cy="0"/>
        </a:xfrm>
      </p:grpSpPr>
      <p:sp>
        <p:nvSpPr>
          <p:cNvPr id="238" name="Google Shape;238;g124cc3f6506_1_2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39" name="Google Shape;239;g124cc3f6506_1_28"/>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40" name="Google Shape;240;g124cc3f6506_1_28"/>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41" name="Google Shape;241;g124cc3f6506_1_2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2" name="Google Shape;242;g124cc3f6506_1_2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3" name="Google Shape;243;g124cc3f6506_1_2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44" name="Shape 244"/>
        <p:cNvGrpSpPr/>
        <p:nvPr/>
      </p:nvGrpSpPr>
      <p:grpSpPr>
        <a:xfrm>
          <a:off x="0" y="0"/>
          <a:ext cx="0" cy="0"/>
          <a:chOff x="0" y="0"/>
          <a:chExt cx="0" cy="0"/>
        </a:xfrm>
      </p:grpSpPr>
      <p:sp>
        <p:nvSpPr>
          <p:cNvPr id="245" name="Google Shape;245;g124cc3f6506_1_35"/>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46" name="Google Shape;246;g124cc3f6506_1_35"/>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247" name="Google Shape;247;g124cc3f6506_1_35"/>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48" name="Google Shape;248;g124cc3f6506_1_35"/>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249" name="Google Shape;249;g124cc3f6506_1_35"/>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0" name="Google Shape;250;g124cc3f6506_1_3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51" name="Google Shape;251;g124cc3f6506_1_3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52" name="Google Shape;252;g124cc3f6506_1_3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3" name="Shape 253"/>
        <p:cNvGrpSpPr/>
        <p:nvPr/>
      </p:nvGrpSpPr>
      <p:grpSpPr>
        <a:xfrm>
          <a:off x="0" y="0"/>
          <a:ext cx="0" cy="0"/>
          <a:chOff x="0" y="0"/>
          <a:chExt cx="0" cy="0"/>
        </a:xfrm>
      </p:grpSpPr>
      <p:sp>
        <p:nvSpPr>
          <p:cNvPr id="254" name="Google Shape;254;g124cc3f6506_1_4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55" name="Google Shape;255;g124cc3f6506_1_4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56" name="Google Shape;256;g124cc3f6506_1_4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57" name="Google Shape;257;g124cc3f6506_1_4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8" name="Shape 258"/>
        <p:cNvGrpSpPr/>
        <p:nvPr/>
      </p:nvGrpSpPr>
      <p:grpSpPr>
        <a:xfrm>
          <a:off x="0" y="0"/>
          <a:ext cx="0" cy="0"/>
          <a:chOff x="0" y="0"/>
          <a:chExt cx="0" cy="0"/>
        </a:xfrm>
      </p:grpSpPr>
      <p:sp>
        <p:nvSpPr>
          <p:cNvPr id="259" name="Google Shape;259;g124cc3f6506_1_49"/>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60" name="Google Shape;260;g124cc3f6506_1_49"/>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261" name="Google Shape;261;g124cc3f6506_1_49"/>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262" name="Google Shape;262;g124cc3f6506_1_4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3" name="Google Shape;263;g124cc3f6506_1_4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4" name="Google Shape;264;g124cc3f6506_1_4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65" name="Shape 265"/>
        <p:cNvGrpSpPr/>
        <p:nvPr/>
      </p:nvGrpSpPr>
      <p:grpSpPr>
        <a:xfrm>
          <a:off x="0" y="0"/>
          <a:ext cx="0" cy="0"/>
          <a:chOff x="0" y="0"/>
          <a:chExt cx="0" cy="0"/>
        </a:xfrm>
      </p:grpSpPr>
      <p:sp>
        <p:nvSpPr>
          <p:cNvPr id="266" name="Google Shape;266;g124cc3f6506_1_56"/>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67" name="Google Shape;267;g124cc3f6506_1_56"/>
          <p:cNvSpPr/>
          <p:nvPr>
            <p:ph idx="2" type="pic"/>
          </p:nvPr>
        </p:nvSpPr>
        <p:spPr>
          <a:xfrm>
            <a:off x="3887391" y="740569"/>
            <a:ext cx="4629150" cy="3655219"/>
          </a:xfrm>
          <a:prstGeom prst="rect">
            <a:avLst/>
          </a:prstGeom>
          <a:noFill/>
          <a:ln>
            <a:noFill/>
          </a:ln>
        </p:spPr>
      </p:sp>
      <p:sp>
        <p:nvSpPr>
          <p:cNvPr id="268" name="Google Shape;268;g124cc3f6506_1_56"/>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269" name="Google Shape;269;g124cc3f6506_1_5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0" name="Google Shape;270;g124cc3f6506_1_5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1" name="Google Shape;271;g124cc3f6506_1_5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2" name="Shape 272"/>
        <p:cNvGrpSpPr/>
        <p:nvPr/>
      </p:nvGrpSpPr>
      <p:grpSpPr>
        <a:xfrm>
          <a:off x="0" y="0"/>
          <a:ext cx="0" cy="0"/>
          <a:chOff x="0" y="0"/>
          <a:chExt cx="0" cy="0"/>
        </a:xfrm>
      </p:grpSpPr>
      <p:sp>
        <p:nvSpPr>
          <p:cNvPr id="273" name="Google Shape;273;g124cc3f6506_1_6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74" name="Google Shape;274;g124cc3f6506_1_6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5" name="Google Shape;275;g124cc3f6506_1_6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6" name="Google Shape;276;g124cc3f6506_1_6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7" name="Google Shape;277;g124cc3f6506_1_6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8" name="Shape 278"/>
        <p:cNvGrpSpPr/>
        <p:nvPr/>
      </p:nvGrpSpPr>
      <p:grpSpPr>
        <a:xfrm>
          <a:off x="0" y="0"/>
          <a:ext cx="0" cy="0"/>
          <a:chOff x="0" y="0"/>
          <a:chExt cx="0" cy="0"/>
        </a:xfrm>
      </p:grpSpPr>
      <p:sp>
        <p:nvSpPr>
          <p:cNvPr id="279" name="Google Shape;279;g124cc3f6506_1_69"/>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80" name="Google Shape;280;g124cc3f6506_1_69"/>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81" name="Google Shape;281;g124cc3f6506_1_6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2" name="Google Shape;282;g124cc3f6506_1_6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3" name="Google Shape;283;g124cc3f6506_1_6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0" name="Shape 290"/>
        <p:cNvGrpSpPr/>
        <p:nvPr/>
      </p:nvGrpSpPr>
      <p:grpSpPr>
        <a:xfrm>
          <a:off x="0" y="0"/>
          <a:ext cx="0" cy="0"/>
          <a:chOff x="0" y="0"/>
          <a:chExt cx="0" cy="0"/>
        </a:xfrm>
      </p:grpSpPr>
      <p:sp>
        <p:nvSpPr>
          <p:cNvPr id="291" name="Google Shape;291;g124cc3f6506_6_6"/>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Arial"/>
              <a:buNone/>
              <a:defRPr sz="4500">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92" name="Google Shape;292;g124cc3f6506_6_6"/>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atin typeface="Arial"/>
                <a:ea typeface="Arial"/>
                <a:cs typeface="Arial"/>
                <a:sym typeface="Aria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293" name="Google Shape;293;g124cc3f6506_6_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94" name="Google Shape;294;g124cc3f6506_6_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95" name="Google Shape;295;g124cc3f6506_6_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900" u="none" cap="none" strike="noStrike">
                <a:solidFill>
                  <a:srgbClr val="888888"/>
                </a:solidFill>
                <a:latin typeface="Arial"/>
                <a:ea typeface="Arial"/>
                <a:cs typeface="Arial"/>
                <a:sym typeface="Arial"/>
              </a:defRPr>
            </a:lvl1pPr>
            <a:lvl2pPr indent="0" lvl="1" marL="0" algn="r">
              <a:spcBef>
                <a:spcPts val="0"/>
              </a:spcBef>
              <a:buNone/>
              <a:defRPr b="0" i="0" sz="900" u="none" cap="none" strike="noStrike">
                <a:solidFill>
                  <a:srgbClr val="888888"/>
                </a:solidFill>
                <a:latin typeface="Arial"/>
                <a:ea typeface="Arial"/>
                <a:cs typeface="Arial"/>
                <a:sym typeface="Arial"/>
              </a:defRPr>
            </a:lvl2pPr>
            <a:lvl3pPr indent="0" lvl="2" marL="0" algn="r">
              <a:spcBef>
                <a:spcPts val="0"/>
              </a:spcBef>
              <a:buNone/>
              <a:defRPr b="0" i="0" sz="900" u="none" cap="none" strike="noStrike">
                <a:solidFill>
                  <a:srgbClr val="888888"/>
                </a:solidFill>
                <a:latin typeface="Arial"/>
                <a:ea typeface="Arial"/>
                <a:cs typeface="Arial"/>
                <a:sym typeface="Arial"/>
              </a:defRPr>
            </a:lvl3pPr>
            <a:lvl4pPr indent="0" lvl="3" marL="0" algn="r">
              <a:spcBef>
                <a:spcPts val="0"/>
              </a:spcBef>
              <a:buNone/>
              <a:defRPr b="0" i="0" sz="900" u="none" cap="none" strike="noStrike">
                <a:solidFill>
                  <a:srgbClr val="888888"/>
                </a:solidFill>
                <a:latin typeface="Arial"/>
                <a:ea typeface="Arial"/>
                <a:cs typeface="Arial"/>
                <a:sym typeface="Arial"/>
              </a:defRPr>
            </a:lvl4pPr>
            <a:lvl5pPr indent="0" lvl="4" marL="0" algn="r">
              <a:spcBef>
                <a:spcPts val="0"/>
              </a:spcBef>
              <a:buNone/>
              <a:defRPr b="0" i="0" sz="900" u="none" cap="none" strike="noStrike">
                <a:solidFill>
                  <a:srgbClr val="888888"/>
                </a:solidFill>
                <a:latin typeface="Arial"/>
                <a:ea typeface="Arial"/>
                <a:cs typeface="Arial"/>
                <a:sym typeface="Arial"/>
              </a:defRPr>
            </a:lvl5pPr>
            <a:lvl6pPr indent="0" lvl="5" marL="0" algn="r">
              <a:spcBef>
                <a:spcPts val="0"/>
              </a:spcBef>
              <a:buNone/>
              <a:defRPr b="0" i="0" sz="900" u="none" cap="none" strike="noStrike">
                <a:solidFill>
                  <a:srgbClr val="888888"/>
                </a:solidFill>
                <a:latin typeface="Arial"/>
                <a:ea typeface="Arial"/>
                <a:cs typeface="Arial"/>
                <a:sym typeface="Arial"/>
              </a:defRPr>
            </a:lvl6pPr>
            <a:lvl7pPr indent="0" lvl="6" marL="0" algn="r">
              <a:spcBef>
                <a:spcPts val="0"/>
              </a:spcBef>
              <a:buNone/>
              <a:defRPr b="0" i="0" sz="900" u="none" cap="none" strike="noStrike">
                <a:solidFill>
                  <a:srgbClr val="888888"/>
                </a:solidFill>
                <a:latin typeface="Arial"/>
                <a:ea typeface="Arial"/>
                <a:cs typeface="Arial"/>
                <a:sym typeface="Arial"/>
              </a:defRPr>
            </a:lvl7pPr>
            <a:lvl8pPr indent="0" lvl="7" marL="0" algn="r">
              <a:spcBef>
                <a:spcPts val="0"/>
              </a:spcBef>
              <a:buNone/>
              <a:defRPr b="0" i="0" sz="900" u="none" cap="none" strike="noStrike">
                <a:solidFill>
                  <a:srgbClr val="888888"/>
                </a:solidFill>
                <a:latin typeface="Arial"/>
                <a:ea typeface="Arial"/>
                <a:cs typeface="Arial"/>
                <a:sym typeface="Arial"/>
              </a:defRPr>
            </a:lvl8pPr>
            <a:lvl9pPr indent="0" lvl="8" mar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6" name="Shape 296"/>
        <p:cNvGrpSpPr/>
        <p:nvPr/>
      </p:nvGrpSpPr>
      <p:grpSpPr>
        <a:xfrm>
          <a:off x="0" y="0"/>
          <a:ext cx="0" cy="0"/>
          <a:chOff x="0" y="0"/>
          <a:chExt cx="0" cy="0"/>
        </a:xfrm>
      </p:grpSpPr>
      <p:sp>
        <p:nvSpPr>
          <p:cNvPr id="297" name="Google Shape;297;g124cc3f6506_6_1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3300"/>
              <a:buFont typeface="Arial"/>
              <a:buNone/>
              <a:defRPr>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98" name="Google Shape;298;g124cc3f6506_6_12"/>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Clr>
                <a:schemeClr val="dk1"/>
              </a:buClr>
              <a:buSzPts val="2100"/>
              <a:buChar char="•"/>
              <a:defRPr>
                <a:latin typeface="Arial"/>
                <a:ea typeface="Arial"/>
                <a:cs typeface="Arial"/>
                <a:sym typeface="Arial"/>
              </a:defRPr>
            </a:lvl1pPr>
            <a:lvl2pPr indent="-342900" lvl="1" marL="914400" algn="l">
              <a:lnSpc>
                <a:spcPct val="90000"/>
              </a:lnSpc>
              <a:spcBef>
                <a:spcPts val="400"/>
              </a:spcBef>
              <a:spcAft>
                <a:spcPts val="0"/>
              </a:spcAft>
              <a:buClr>
                <a:schemeClr val="dk1"/>
              </a:buClr>
              <a:buSzPts val="1800"/>
              <a:buChar char="•"/>
              <a:defRPr>
                <a:latin typeface="Arial"/>
                <a:ea typeface="Arial"/>
                <a:cs typeface="Arial"/>
                <a:sym typeface="Arial"/>
              </a:defRPr>
            </a:lvl2pPr>
            <a:lvl3pPr indent="-323850" lvl="2" marL="1371600" algn="l">
              <a:lnSpc>
                <a:spcPct val="90000"/>
              </a:lnSpc>
              <a:spcBef>
                <a:spcPts val="400"/>
              </a:spcBef>
              <a:spcAft>
                <a:spcPts val="0"/>
              </a:spcAft>
              <a:buClr>
                <a:schemeClr val="dk1"/>
              </a:buClr>
              <a:buSzPts val="1500"/>
              <a:buChar char="•"/>
              <a:defRPr>
                <a:latin typeface="Arial"/>
                <a:ea typeface="Arial"/>
                <a:cs typeface="Arial"/>
                <a:sym typeface="Arial"/>
              </a:defRPr>
            </a:lvl3pPr>
            <a:lvl4pPr indent="-317500" lvl="3" marL="1828800" algn="l">
              <a:lnSpc>
                <a:spcPct val="90000"/>
              </a:lnSpc>
              <a:spcBef>
                <a:spcPts val="400"/>
              </a:spcBef>
              <a:spcAft>
                <a:spcPts val="0"/>
              </a:spcAft>
              <a:buClr>
                <a:schemeClr val="dk1"/>
              </a:buClr>
              <a:buSzPts val="1400"/>
              <a:buChar char="•"/>
              <a:defRPr>
                <a:latin typeface="Arial"/>
                <a:ea typeface="Arial"/>
                <a:cs typeface="Arial"/>
                <a:sym typeface="Arial"/>
              </a:defRPr>
            </a:lvl4pPr>
            <a:lvl5pPr indent="-317500" lvl="4" marL="2286000" algn="l">
              <a:lnSpc>
                <a:spcPct val="90000"/>
              </a:lnSpc>
              <a:spcBef>
                <a:spcPts val="400"/>
              </a:spcBef>
              <a:spcAft>
                <a:spcPts val="0"/>
              </a:spcAft>
              <a:buClr>
                <a:schemeClr val="dk1"/>
              </a:buClr>
              <a:buSzPts val="1400"/>
              <a:buChar char="•"/>
              <a:defRPr>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99" name="Google Shape;299;g124cc3f6506_6_1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00" name="Google Shape;300;g124cc3f6506_6_1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01" name="Google Shape;301;g124cc3f6506_6_1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900" u="none" cap="none" strike="noStrike">
                <a:solidFill>
                  <a:srgbClr val="888888"/>
                </a:solidFill>
                <a:latin typeface="Arial"/>
                <a:ea typeface="Arial"/>
                <a:cs typeface="Arial"/>
                <a:sym typeface="Arial"/>
              </a:defRPr>
            </a:lvl1pPr>
            <a:lvl2pPr indent="0" lvl="1" marL="0" algn="r">
              <a:spcBef>
                <a:spcPts val="0"/>
              </a:spcBef>
              <a:buNone/>
              <a:defRPr b="0" i="0" sz="900" u="none" cap="none" strike="noStrike">
                <a:solidFill>
                  <a:srgbClr val="888888"/>
                </a:solidFill>
                <a:latin typeface="Arial"/>
                <a:ea typeface="Arial"/>
                <a:cs typeface="Arial"/>
                <a:sym typeface="Arial"/>
              </a:defRPr>
            </a:lvl2pPr>
            <a:lvl3pPr indent="0" lvl="2" marL="0" algn="r">
              <a:spcBef>
                <a:spcPts val="0"/>
              </a:spcBef>
              <a:buNone/>
              <a:defRPr b="0" i="0" sz="900" u="none" cap="none" strike="noStrike">
                <a:solidFill>
                  <a:srgbClr val="888888"/>
                </a:solidFill>
                <a:latin typeface="Arial"/>
                <a:ea typeface="Arial"/>
                <a:cs typeface="Arial"/>
                <a:sym typeface="Arial"/>
              </a:defRPr>
            </a:lvl3pPr>
            <a:lvl4pPr indent="0" lvl="3" marL="0" algn="r">
              <a:spcBef>
                <a:spcPts val="0"/>
              </a:spcBef>
              <a:buNone/>
              <a:defRPr b="0" i="0" sz="900" u="none" cap="none" strike="noStrike">
                <a:solidFill>
                  <a:srgbClr val="888888"/>
                </a:solidFill>
                <a:latin typeface="Arial"/>
                <a:ea typeface="Arial"/>
                <a:cs typeface="Arial"/>
                <a:sym typeface="Arial"/>
              </a:defRPr>
            </a:lvl4pPr>
            <a:lvl5pPr indent="0" lvl="4" marL="0" algn="r">
              <a:spcBef>
                <a:spcPts val="0"/>
              </a:spcBef>
              <a:buNone/>
              <a:defRPr b="0" i="0" sz="900" u="none" cap="none" strike="noStrike">
                <a:solidFill>
                  <a:srgbClr val="888888"/>
                </a:solidFill>
                <a:latin typeface="Arial"/>
                <a:ea typeface="Arial"/>
                <a:cs typeface="Arial"/>
                <a:sym typeface="Arial"/>
              </a:defRPr>
            </a:lvl5pPr>
            <a:lvl6pPr indent="0" lvl="5" marL="0" algn="r">
              <a:spcBef>
                <a:spcPts val="0"/>
              </a:spcBef>
              <a:buNone/>
              <a:defRPr b="0" i="0" sz="900" u="none" cap="none" strike="noStrike">
                <a:solidFill>
                  <a:srgbClr val="888888"/>
                </a:solidFill>
                <a:latin typeface="Arial"/>
                <a:ea typeface="Arial"/>
                <a:cs typeface="Arial"/>
                <a:sym typeface="Arial"/>
              </a:defRPr>
            </a:lvl6pPr>
            <a:lvl7pPr indent="0" lvl="6" marL="0" algn="r">
              <a:spcBef>
                <a:spcPts val="0"/>
              </a:spcBef>
              <a:buNone/>
              <a:defRPr b="0" i="0" sz="900" u="none" cap="none" strike="noStrike">
                <a:solidFill>
                  <a:srgbClr val="888888"/>
                </a:solidFill>
                <a:latin typeface="Arial"/>
                <a:ea typeface="Arial"/>
                <a:cs typeface="Arial"/>
                <a:sym typeface="Arial"/>
              </a:defRPr>
            </a:lvl7pPr>
            <a:lvl8pPr indent="0" lvl="7" marL="0" algn="r">
              <a:spcBef>
                <a:spcPts val="0"/>
              </a:spcBef>
              <a:buNone/>
              <a:defRPr b="0" i="0" sz="900" u="none" cap="none" strike="noStrike">
                <a:solidFill>
                  <a:srgbClr val="888888"/>
                </a:solidFill>
                <a:latin typeface="Arial"/>
                <a:ea typeface="Arial"/>
                <a:cs typeface="Arial"/>
                <a:sym typeface="Arial"/>
              </a:defRPr>
            </a:lvl8pPr>
            <a:lvl9pPr indent="0" lvl="8" mar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AUTOLAYOUT_14">
    <p:bg>
      <p:bgPr>
        <a:solidFill>
          <a:srgbClr val="FFFFFF"/>
        </a:solidFill>
      </p:bgPr>
    </p:bg>
    <p:spTree>
      <p:nvGrpSpPr>
        <p:cNvPr id="32" name="Shape 32"/>
        <p:cNvGrpSpPr/>
        <p:nvPr/>
      </p:nvGrpSpPr>
      <p:grpSpPr>
        <a:xfrm>
          <a:off x="0" y="0"/>
          <a:ext cx="0" cy="0"/>
          <a:chOff x="0" y="0"/>
          <a:chExt cx="0" cy="0"/>
        </a:xfrm>
      </p:grpSpPr>
      <p:sp>
        <p:nvSpPr>
          <p:cNvPr id="33" name="Google Shape;33;p1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14"/>
          <p:cNvSpPr/>
          <p:nvPr/>
        </p:nvSpPr>
        <p:spPr>
          <a:xfrm>
            <a:off x="-29" y="0"/>
            <a:ext cx="9144000" cy="1741500"/>
          </a:xfrm>
          <a:prstGeom prst="rect">
            <a:avLst/>
          </a:prstGeom>
          <a:solidFill>
            <a:srgbClr val="1129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14"/>
          <p:cNvSpPr/>
          <p:nvPr/>
        </p:nvSpPr>
        <p:spPr>
          <a:xfrm rot="10800000">
            <a:off x="7697100" y="-25"/>
            <a:ext cx="962400" cy="1741500"/>
          </a:xfrm>
          <a:prstGeom prst="rect">
            <a:avLst/>
          </a:prstGeom>
          <a:solidFill>
            <a:srgbClr val="FFFFFF">
              <a:alpha val="2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14"/>
          <p:cNvSpPr/>
          <p:nvPr/>
        </p:nvSpPr>
        <p:spPr>
          <a:xfrm rot="10800000">
            <a:off x="5750475" y="-25"/>
            <a:ext cx="1946700" cy="1741500"/>
          </a:xfrm>
          <a:prstGeom prst="rect">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4"/>
          <p:cNvSpPr/>
          <p:nvPr/>
        </p:nvSpPr>
        <p:spPr>
          <a:xfrm flipH="1" rot="10800000">
            <a:off x="8659500" y="-25"/>
            <a:ext cx="484500" cy="1741500"/>
          </a:xfrm>
          <a:prstGeom prst="rect">
            <a:avLst/>
          </a:prstGeom>
          <a:solidFill>
            <a:srgbClr val="FFFFFF">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14"/>
          <p:cNvSpPr txBox="1"/>
          <p:nvPr>
            <p:ph type="title"/>
          </p:nvPr>
        </p:nvSpPr>
        <p:spPr>
          <a:xfrm>
            <a:off x="324475" y="148225"/>
            <a:ext cx="5244900" cy="1373700"/>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SzPts val="2800"/>
              <a:buNone/>
              <a:defRPr b="1" sz="2800">
                <a:solidFill>
                  <a:srgbClr val="FFFFFF"/>
                </a:solidFill>
              </a:defRPr>
            </a:lvl1pPr>
            <a:lvl2pPr lvl="1" algn="l">
              <a:lnSpc>
                <a:spcPct val="100000"/>
              </a:lnSpc>
              <a:spcBef>
                <a:spcPts val="0"/>
              </a:spcBef>
              <a:spcAft>
                <a:spcPts val="0"/>
              </a:spcAft>
              <a:buSzPts val="2800"/>
              <a:buNone/>
              <a:defRPr b="1" sz="2800">
                <a:solidFill>
                  <a:srgbClr val="FFFFFF"/>
                </a:solidFill>
              </a:defRPr>
            </a:lvl2pPr>
            <a:lvl3pPr lvl="2" algn="l">
              <a:lnSpc>
                <a:spcPct val="100000"/>
              </a:lnSpc>
              <a:spcBef>
                <a:spcPts val="0"/>
              </a:spcBef>
              <a:spcAft>
                <a:spcPts val="0"/>
              </a:spcAft>
              <a:buSzPts val="2800"/>
              <a:buNone/>
              <a:defRPr b="1" sz="2800">
                <a:solidFill>
                  <a:srgbClr val="FFFFFF"/>
                </a:solidFill>
              </a:defRPr>
            </a:lvl3pPr>
            <a:lvl4pPr lvl="3" algn="l">
              <a:lnSpc>
                <a:spcPct val="100000"/>
              </a:lnSpc>
              <a:spcBef>
                <a:spcPts val="0"/>
              </a:spcBef>
              <a:spcAft>
                <a:spcPts val="0"/>
              </a:spcAft>
              <a:buSzPts val="2800"/>
              <a:buNone/>
              <a:defRPr b="1" sz="2800">
                <a:solidFill>
                  <a:srgbClr val="FFFFFF"/>
                </a:solidFill>
              </a:defRPr>
            </a:lvl4pPr>
            <a:lvl5pPr lvl="4" algn="l">
              <a:lnSpc>
                <a:spcPct val="100000"/>
              </a:lnSpc>
              <a:spcBef>
                <a:spcPts val="0"/>
              </a:spcBef>
              <a:spcAft>
                <a:spcPts val="0"/>
              </a:spcAft>
              <a:buSzPts val="2800"/>
              <a:buNone/>
              <a:defRPr b="1" sz="2800">
                <a:solidFill>
                  <a:srgbClr val="FFFFFF"/>
                </a:solidFill>
              </a:defRPr>
            </a:lvl5pPr>
            <a:lvl6pPr lvl="5" algn="l">
              <a:lnSpc>
                <a:spcPct val="100000"/>
              </a:lnSpc>
              <a:spcBef>
                <a:spcPts val="0"/>
              </a:spcBef>
              <a:spcAft>
                <a:spcPts val="0"/>
              </a:spcAft>
              <a:buSzPts val="2800"/>
              <a:buNone/>
              <a:defRPr b="1" sz="2800">
                <a:solidFill>
                  <a:srgbClr val="FFFFFF"/>
                </a:solidFill>
              </a:defRPr>
            </a:lvl6pPr>
            <a:lvl7pPr lvl="6" algn="l">
              <a:lnSpc>
                <a:spcPct val="100000"/>
              </a:lnSpc>
              <a:spcBef>
                <a:spcPts val="0"/>
              </a:spcBef>
              <a:spcAft>
                <a:spcPts val="0"/>
              </a:spcAft>
              <a:buSzPts val="2800"/>
              <a:buNone/>
              <a:defRPr b="1" sz="2800">
                <a:solidFill>
                  <a:srgbClr val="FFFFFF"/>
                </a:solidFill>
              </a:defRPr>
            </a:lvl7pPr>
            <a:lvl8pPr lvl="7" algn="l">
              <a:lnSpc>
                <a:spcPct val="100000"/>
              </a:lnSpc>
              <a:spcBef>
                <a:spcPts val="0"/>
              </a:spcBef>
              <a:spcAft>
                <a:spcPts val="0"/>
              </a:spcAft>
              <a:buSzPts val="2800"/>
              <a:buNone/>
              <a:defRPr b="1" sz="2800">
                <a:solidFill>
                  <a:srgbClr val="FFFFFF"/>
                </a:solidFill>
              </a:defRPr>
            </a:lvl8pPr>
            <a:lvl9pPr lvl="8" algn="l">
              <a:lnSpc>
                <a:spcPct val="100000"/>
              </a:lnSpc>
              <a:spcBef>
                <a:spcPts val="0"/>
              </a:spcBef>
              <a:spcAft>
                <a:spcPts val="0"/>
              </a:spcAft>
              <a:buSzPts val="2800"/>
              <a:buNone/>
              <a:defRPr b="1" sz="2800">
                <a:solidFill>
                  <a:srgbClr val="FFFFFF"/>
                </a:solidFill>
              </a:defRPr>
            </a:lvl9pPr>
          </a:lstStyle>
          <a:p/>
        </p:txBody>
      </p:sp>
      <p:sp>
        <p:nvSpPr>
          <p:cNvPr id="39" name="Google Shape;39;p14"/>
          <p:cNvSpPr txBox="1"/>
          <p:nvPr>
            <p:ph idx="1" type="body"/>
          </p:nvPr>
        </p:nvSpPr>
        <p:spPr>
          <a:xfrm>
            <a:off x="324475" y="1920450"/>
            <a:ext cx="8494800" cy="2704200"/>
          </a:xfrm>
          <a:prstGeom prst="rect">
            <a:avLst/>
          </a:prstGeom>
          <a:noFill/>
          <a:ln>
            <a:noFill/>
          </a:ln>
        </p:spPr>
        <p:txBody>
          <a:bodyPr anchorCtr="0" anchor="t" bIns="34275" lIns="68575" spcFirstLastPara="1" rIns="68575" wrap="square" tIns="34275">
            <a:normAutofit/>
          </a:bodyPr>
          <a:lstStyle>
            <a:lvl1pPr indent="-342900" lvl="0" marL="457200" algn="l">
              <a:lnSpc>
                <a:spcPct val="115000"/>
              </a:lnSpc>
              <a:spcBef>
                <a:spcPts val="0"/>
              </a:spcBef>
              <a:spcAft>
                <a:spcPts val="0"/>
              </a:spcAft>
              <a:buClr>
                <a:srgbClr val="616161"/>
              </a:buClr>
              <a:buSzPts val="1800"/>
              <a:buChar char="●"/>
              <a:defRPr sz="1800">
                <a:solidFill>
                  <a:srgbClr val="616161"/>
                </a:solidFill>
              </a:defRPr>
            </a:lvl1pPr>
            <a:lvl2pPr indent="-317500" lvl="1" marL="914400" algn="l">
              <a:lnSpc>
                <a:spcPct val="115000"/>
              </a:lnSpc>
              <a:spcBef>
                <a:spcPts val="1600"/>
              </a:spcBef>
              <a:spcAft>
                <a:spcPts val="0"/>
              </a:spcAft>
              <a:buClr>
                <a:srgbClr val="616161"/>
              </a:buClr>
              <a:buSzPts val="1400"/>
              <a:buChar char="○"/>
              <a:defRPr sz="1400">
                <a:solidFill>
                  <a:srgbClr val="616161"/>
                </a:solidFill>
              </a:defRPr>
            </a:lvl2pPr>
            <a:lvl3pPr indent="-317500" lvl="2" marL="1371600" algn="l">
              <a:lnSpc>
                <a:spcPct val="115000"/>
              </a:lnSpc>
              <a:spcBef>
                <a:spcPts val="1600"/>
              </a:spcBef>
              <a:spcAft>
                <a:spcPts val="0"/>
              </a:spcAft>
              <a:buClr>
                <a:srgbClr val="616161"/>
              </a:buClr>
              <a:buSzPts val="1400"/>
              <a:buChar char="■"/>
              <a:defRPr sz="1400">
                <a:solidFill>
                  <a:srgbClr val="616161"/>
                </a:solidFill>
              </a:defRPr>
            </a:lvl3pPr>
            <a:lvl4pPr indent="-317500" lvl="3" marL="1828800" algn="l">
              <a:lnSpc>
                <a:spcPct val="115000"/>
              </a:lnSpc>
              <a:spcBef>
                <a:spcPts val="1600"/>
              </a:spcBef>
              <a:spcAft>
                <a:spcPts val="0"/>
              </a:spcAft>
              <a:buClr>
                <a:srgbClr val="616161"/>
              </a:buClr>
              <a:buSzPts val="1400"/>
              <a:buChar char="●"/>
              <a:defRPr sz="1400">
                <a:solidFill>
                  <a:srgbClr val="616161"/>
                </a:solidFill>
              </a:defRPr>
            </a:lvl4pPr>
            <a:lvl5pPr indent="-317500" lvl="4" marL="2286000" algn="l">
              <a:lnSpc>
                <a:spcPct val="115000"/>
              </a:lnSpc>
              <a:spcBef>
                <a:spcPts val="1600"/>
              </a:spcBef>
              <a:spcAft>
                <a:spcPts val="0"/>
              </a:spcAft>
              <a:buClr>
                <a:srgbClr val="616161"/>
              </a:buClr>
              <a:buSzPts val="1400"/>
              <a:buChar char="○"/>
              <a:defRPr sz="1400">
                <a:solidFill>
                  <a:srgbClr val="616161"/>
                </a:solidFill>
              </a:defRPr>
            </a:lvl5pPr>
            <a:lvl6pPr indent="-317500" lvl="5" marL="2743200" algn="l">
              <a:lnSpc>
                <a:spcPct val="115000"/>
              </a:lnSpc>
              <a:spcBef>
                <a:spcPts val="1600"/>
              </a:spcBef>
              <a:spcAft>
                <a:spcPts val="0"/>
              </a:spcAft>
              <a:buClr>
                <a:srgbClr val="616161"/>
              </a:buClr>
              <a:buSzPts val="1400"/>
              <a:buChar char="■"/>
              <a:defRPr sz="1400">
                <a:solidFill>
                  <a:srgbClr val="616161"/>
                </a:solidFill>
              </a:defRPr>
            </a:lvl6pPr>
            <a:lvl7pPr indent="-317500" lvl="6" marL="3200400" algn="l">
              <a:lnSpc>
                <a:spcPct val="115000"/>
              </a:lnSpc>
              <a:spcBef>
                <a:spcPts val="1600"/>
              </a:spcBef>
              <a:spcAft>
                <a:spcPts val="0"/>
              </a:spcAft>
              <a:buClr>
                <a:srgbClr val="616161"/>
              </a:buClr>
              <a:buSzPts val="1400"/>
              <a:buChar char="●"/>
              <a:defRPr sz="1400">
                <a:solidFill>
                  <a:srgbClr val="616161"/>
                </a:solidFill>
              </a:defRPr>
            </a:lvl7pPr>
            <a:lvl8pPr indent="-317500" lvl="7" marL="3657600" algn="l">
              <a:lnSpc>
                <a:spcPct val="115000"/>
              </a:lnSpc>
              <a:spcBef>
                <a:spcPts val="1600"/>
              </a:spcBef>
              <a:spcAft>
                <a:spcPts val="0"/>
              </a:spcAft>
              <a:buClr>
                <a:srgbClr val="616161"/>
              </a:buClr>
              <a:buSzPts val="1400"/>
              <a:buChar char="○"/>
              <a:defRPr sz="1400">
                <a:solidFill>
                  <a:srgbClr val="616161"/>
                </a:solidFill>
              </a:defRPr>
            </a:lvl8pPr>
            <a:lvl9pPr indent="-317500" lvl="8" marL="4114800" algn="l">
              <a:lnSpc>
                <a:spcPct val="115000"/>
              </a:lnSpc>
              <a:spcBef>
                <a:spcPts val="1600"/>
              </a:spcBef>
              <a:spcAft>
                <a:spcPts val="1600"/>
              </a:spcAft>
              <a:buClr>
                <a:srgbClr val="616161"/>
              </a:buClr>
              <a:buSzPts val="1400"/>
              <a:buChar char="■"/>
              <a:defRPr sz="1400">
                <a:solidFill>
                  <a:srgbClr val="616161"/>
                </a:solidFill>
              </a:defRPr>
            </a:lvl9pPr>
          </a:lstStyle>
          <a:p/>
        </p:txBody>
      </p:sp>
      <p:sp>
        <p:nvSpPr>
          <p:cNvPr id="40" name="Google Shape;40;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61616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61616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61616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61616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61616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61616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61616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61616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61616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2" name="Shape 302"/>
        <p:cNvGrpSpPr/>
        <p:nvPr/>
      </p:nvGrpSpPr>
      <p:grpSpPr>
        <a:xfrm>
          <a:off x="0" y="0"/>
          <a:ext cx="0" cy="0"/>
          <a:chOff x="0" y="0"/>
          <a:chExt cx="0" cy="0"/>
        </a:xfrm>
      </p:grpSpPr>
      <p:sp>
        <p:nvSpPr>
          <p:cNvPr id="303" name="Google Shape;303;g124cc3f6506_6_18"/>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Arial"/>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04" name="Google Shape;304;g124cc3f6506_6_18"/>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305" name="Google Shape;305;g124cc3f6506_6_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06" name="Google Shape;306;g124cc3f6506_6_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07" name="Google Shape;307;g124cc3f6506_6_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8" name="Shape 308"/>
        <p:cNvGrpSpPr/>
        <p:nvPr/>
      </p:nvGrpSpPr>
      <p:grpSpPr>
        <a:xfrm>
          <a:off x="0" y="0"/>
          <a:ext cx="0" cy="0"/>
          <a:chOff x="0" y="0"/>
          <a:chExt cx="0" cy="0"/>
        </a:xfrm>
      </p:grpSpPr>
      <p:sp>
        <p:nvSpPr>
          <p:cNvPr id="309" name="Google Shape;309;g124cc3f6506_6_2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0" name="Google Shape;310;g124cc3f6506_6_24"/>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11" name="Google Shape;311;g124cc3f6506_6_24"/>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12" name="Google Shape;312;g124cc3f6506_6_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13" name="Google Shape;313;g124cc3f6506_6_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14" name="Google Shape;314;g124cc3f6506_6_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15" name="Shape 315"/>
        <p:cNvGrpSpPr/>
        <p:nvPr/>
      </p:nvGrpSpPr>
      <p:grpSpPr>
        <a:xfrm>
          <a:off x="0" y="0"/>
          <a:ext cx="0" cy="0"/>
          <a:chOff x="0" y="0"/>
          <a:chExt cx="0" cy="0"/>
        </a:xfrm>
      </p:grpSpPr>
      <p:sp>
        <p:nvSpPr>
          <p:cNvPr id="316" name="Google Shape;316;g124cc3f6506_6_31"/>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7" name="Google Shape;317;g124cc3f6506_6_31"/>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18" name="Google Shape;318;g124cc3f6506_6_31"/>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19" name="Google Shape;319;g124cc3f6506_6_31"/>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20" name="Google Shape;320;g124cc3f6506_6_31"/>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21" name="Google Shape;321;g124cc3f6506_6_3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22" name="Google Shape;322;g124cc3f6506_6_3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23" name="Google Shape;323;g124cc3f6506_6_3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4" name="Shape 324"/>
        <p:cNvGrpSpPr/>
        <p:nvPr/>
      </p:nvGrpSpPr>
      <p:grpSpPr>
        <a:xfrm>
          <a:off x="0" y="0"/>
          <a:ext cx="0" cy="0"/>
          <a:chOff x="0" y="0"/>
          <a:chExt cx="0" cy="0"/>
        </a:xfrm>
      </p:grpSpPr>
      <p:sp>
        <p:nvSpPr>
          <p:cNvPr id="325" name="Google Shape;325;g124cc3f6506_6_4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6" name="Google Shape;326;g124cc3f6506_6_4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27" name="Google Shape;327;g124cc3f6506_6_4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28" name="Google Shape;328;g124cc3f6506_6_4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9" name="Shape 329"/>
        <p:cNvGrpSpPr/>
        <p:nvPr/>
      </p:nvGrpSpPr>
      <p:grpSpPr>
        <a:xfrm>
          <a:off x="0" y="0"/>
          <a:ext cx="0" cy="0"/>
          <a:chOff x="0" y="0"/>
          <a:chExt cx="0" cy="0"/>
        </a:xfrm>
      </p:grpSpPr>
      <p:sp>
        <p:nvSpPr>
          <p:cNvPr id="330" name="Google Shape;330;g124cc3f6506_6_4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31" name="Google Shape;331;g124cc3f6506_6_4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32" name="Google Shape;332;g124cc3f6506_6_4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33" name="Shape 333"/>
        <p:cNvGrpSpPr/>
        <p:nvPr/>
      </p:nvGrpSpPr>
      <p:grpSpPr>
        <a:xfrm>
          <a:off x="0" y="0"/>
          <a:ext cx="0" cy="0"/>
          <a:chOff x="0" y="0"/>
          <a:chExt cx="0" cy="0"/>
        </a:xfrm>
      </p:grpSpPr>
      <p:sp>
        <p:nvSpPr>
          <p:cNvPr id="334" name="Google Shape;334;g124cc3f6506_6_49"/>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Aria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5" name="Google Shape;335;g124cc3f6506_6_49"/>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336" name="Google Shape;336;g124cc3f6506_6_49"/>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337" name="Google Shape;337;g124cc3f6506_6_4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38" name="Google Shape;338;g124cc3f6506_6_4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39" name="Google Shape;339;g124cc3f6506_6_4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0" name="Shape 340"/>
        <p:cNvGrpSpPr/>
        <p:nvPr/>
      </p:nvGrpSpPr>
      <p:grpSpPr>
        <a:xfrm>
          <a:off x="0" y="0"/>
          <a:ext cx="0" cy="0"/>
          <a:chOff x="0" y="0"/>
          <a:chExt cx="0" cy="0"/>
        </a:xfrm>
      </p:grpSpPr>
      <p:sp>
        <p:nvSpPr>
          <p:cNvPr id="341" name="Google Shape;341;g124cc3f6506_6_56"/>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Aria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42" name="Google Shape;342;g124cc3f6506_6_56"/>
          <p:cNvSpPr/>
          <p:nvPr>
            <p:ph idx="2" type="pic"/>
          </p:nvPr>
        </p:nvSpPr>
        <p:spPr>
          <a:xfrm>
            <a:off x="3887391" y="740569"/>
            <a:ext cx="4629150" cy="3655219"/>
          </a:xfrm>
          <a:prstGeom prst="rect">
            <a:avLst/>
          </a:prstGeom>
          <a:noFill/>
          <a:ln>
            <a:noFill/>
          </a:ln>
        </p:spPr>
      </p:sp>
      <p:sp>
        <p:nvSpPr>
          <p:cNvPr id="343" name="Google Shape;343;g124cc3f6506_6_56"/>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344" name="Google Shape;344;g124cc3f6506_6_5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45" name="Google Shape;345;g124cc3f6506_6_5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46" name="Google Shape;346;g124cc3f6506_6_5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7" name="Shape 347"/>
        <p:cNvGrpSpPr/>
        <p:nvPr/>
      </p:nvGrpSpPr>
      <p:grpSpPr>
        <a:xfrm>
          <a:off x="0" y="0"/>
          <a:ext cx="0" cy="0"/>
          <a:chOff x="0" y="0"/>
          <a:chExt cx="0" cy="0"/>
        </a:xfrm>
      </p:grpSpPr>
      <p:sp>
        <p:nvSpPr>
          <p:cNvPr id="348" name="Google Shape;348;g124cc3f6506_6_6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49" name="Google Shape;349;g124cc3f6506_6_6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50" name="Google Shape;350;g124cc3f6506_6_6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51" name="Google Shape;351;g124cc3f6506_6_6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52" name="Google Shape;352;g124cc3f6506_6_6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53" name="Shape 353"/>
        <p:cNvGrpSpPr/>
        <p:nvPr/>
      </p:nvGrpSpPr>
      <p:grpSpPr>
        <a:xfrm>
          <a:off x="0" y="0"/>
          <a:ext cx="0" cy="0"/>
          <a:chOff x="0" y="0"/>
          <a:chExt cx="0" cy="0"/>
        </a:xfrm>
      </p:grpSpPr>
      <p:sp>
        <p:nvSpPr>
          <p:cNvPr id="354" name="Google Shape;354;g124cc3f6506_6_69"/>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5" name="Google Shape;355;g124cc3f6506_6_69"/>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56" name="Google Shape;356;g124cc3f6506_6_6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57" name="Google Shape;357;g124cc3f6506_6_6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58" name="Google Shape;358;g124cc3f6506_6_6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62" name="Shape 362"/>
        <p:cNvGrpSpPr/>
        <p:nvPr/>
      </p:nvGrpSpPr>
      <p:grpSpPr>
        <a:xfrm>
          <a:off x="0" y="0"/>
          <a:ext cx="0" cy="0"/>
          <a:chOff x="0" y="0"/>
          <a:chExt cx="0" cy="0"/>
        </a:xfrm>
      </p:grpSpPr>
      <p:sp>
        <p:nvSpPr>
          <p:cNvPr id="363" name="Google Shape;363;g124cc3f6506_11_3"/>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4" name="Google Shape;364;g124cc3f6506_11_3"/>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AUTOLAYOUT_19">
    <p:bg>
      <p:bgPr>
        <a:solidFill>
          <a:srgbClr val="FFFFFF"/>
        </a:solidFill>
      </p:bgPr>
    </p:bg>
    <p:spTree>
      <p:nvGrpSpPr>
        <p:cNvPr id="41" name="Shape 41"/>
        <p:cNvGrpSpPr/>
        <p:nvPr/>
      </p:nvGrpSpPr>
      <p:grpSpPr>
        <a:xfrm>
          <a:off x="0" y="0"/>
          <a:ext cx="0" cy="0"/>
          <a:chOff x="0" y="0"/>
          <a:chExt cx="0" cy="0"/>
        </a:xfrm>
      </p:grpSpPr>
      <p:sp>
        <p:nvSpPr>
          <p:cNvPr id="42" name="Google Shape;42;p15"/>
          <p:cNvSpPr/>
          <p:nvPr/>
        </p:nvSpPr>
        <p:spPr>
          <a:xfrm>
            <a:off x="0" y="0"/>
            <a:ext cx="9144000" cy="5143500"/>
          </a:xfrm>
          <a:prstGeom prst="rect">
            <a:avLst/>
          </a:prstGeom>
          <a:solidFill>
            <a:srgbClr val="1129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15"/>
          <p:cNvSpPr/>
          <p:nvPr/>
        </p:nvSpPr>
        <p:spPr>
          <a:xfrm>
            <a:off x="3047650" y="0"/>
            <a:ext cx="60963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15"/>
          <p:cNvSpPr/>
          <p:nvPr/>
        </p:nvSpPr>
        <p:spPr>
          <a:xfrm>
            <a:off x="205218" y="201292"/>
            <a:ext cx="408900" cy="381900"/>
          </a:xfrm>
          <a:prstGeom prst="flowChartDelay">
            <a:avLst/>
          </a:prstGeom>
          <a:solidFill>
            <a:srgbClr val="1129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15"/>
          <p:cNvSpPr/>
          <p:nvPr/>
        </p:nvSpPr>
        <p:spPr>
          <a:xfrm>
            <a:off x="205218" y="201292"/>
            <a:ext cx="408900" cy="381900"/>
          </a:xfrm>
          <a:prstGeom prst="flowChartDelay">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15"/>
          <p:cNvSpPr/>
          <p:nvPr/>
        </p:nvSpPr>
        <p:spPr>
          <a:xfrm>
            <a:off x="100882" y="201292"/>
            <a:ext cx="408900" cy="381900"/>
          </a:xfrm>
          <a:prstGeom prst="flowChartDelay">
            <a:avLst/>
          </a:prstGeom>
          <a:solidFill>
            <a:srgbClr val="1129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15"/>
          <p:cNvSpPr/>
          <p:nvPr/>
        </p:nvSpPr>
        <p:spPr>
          <a:xfrm>
            <a:off x="100882" y="201292"/>
            <a:ext cx="408900" cy="381900"/>
          </a:xfrm>
          <a:prstGeom prst="flowChartDelay">
            <a:avLst/>
          </a:prstGeom>
          <a:solidFill>
            <a:srgbClr val="FFFFFF">
              <a:alpha val="1843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15"/>
          <p:cNvSpPr/>
          <p:nvPr/>
        </p:nvSpPr>
        <p:spPr>
          <a:xfrm>
            <a:off x="319" y="201292"/>
            <a:ext cx="408900" cy="381900"/>
          </a:xfrm>
          <a:prstGeom prst="flowChartDelay">
            <a:avLst/>
          </a:prstGeom>
          <a:solidFill>
            <a:srgbClr val="1129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15"/>
          <p:cNvSpPr/>
          <p:nvPr/>
        </p:nvSpPr>
        <p:spPr>
          <a:xfrm>
            <a:off x="319" y="201292"/>
            <a:ext cx="408900" cy="381900"/>
          </a:xfrm>
          <a:prstGeom prst="flowChartDelay">
            <a:avLst/>
          </a:prstGeom>
          <a:solidFill>
            <a:srgbClr val="FFFFFF">
              <a:alpha val="2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15"/>
          <p:cNvSpPr txBox="1"/>
          <p:nvPr>
            <p:ph type="title"/>
          </p:nvPr>
        </p:nvSpPr>
        <p:spPr>
          <a:xfrm>
            <a:off x="233600" y="829550"/>
            <a:ext cx="2566200" cy="892500"/>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SzPts val="2800"/>
              <a:buNone/>
              <a:defRPr b="1" sz="2100">
                <a:solidFill>
                  <a:schemeClr val="lt1"/>
                </a:solidFill>
              </a:defRPr>
            </a:lvl1pPr>
            <a:lvl2pPr lvl="1" algn="l">
              <a:lnSpc>
                <a:spcPct val="100000"/>
              </a:lnSpc>
              <a:spcBef>
                <a:spcPts val="0"/>
              </a:spcBef>
              <a:spcAft>
                <a:spcPts val="0"/>
              </a:spcAft>
              <a:buSzPts val="2800"/>
              <a:buNone/>
              <a:defRPr b="1" sz="2100">
                <a:solidFill>
                  <a:schemeClr val="lt1"/>
                </a:solidFill>
              </a:defRPr>
            </a:lvl2pPr>
            <a:lvl3pPr lvl="2" algn="l">
              <a:lnSpc>
                <a:spcPct val="100000"/>
              </a:lnSpc>
              <a:spcBef>
                <a:spcPts val="0"/>
              </a:spcBef>
              <a:spcAft>
                <a:spcPts val="0"/>
              </a:spcAft>
              <a:buSzPts val="2800"/>
              <a:buNone/>
              <a:defRPr b="1" sz="2100">
                <a:solidFill>
                  <a:schemeClr val="lt1"/>
                </a:solidFill>
              </a:defRPr>
            </a:lvl3pPr>
            <a:lvl4pPr lvl="3" algn="l">
              <a:lnSpc>
                <a:spcPct val="100000"/>
              </a:lnSpc>
              <a:spcBef>
                <a:spcPts val="0"/>
              </a:spcBef>
              <a:spcAft>
                <a:spcPts val="0"/>
              </a:spcAft>
              <a:buSzPts val="2800"/>
              <a:buNone/>
              <a:defRPr b="1" sz="2100">
                <a:solidFill>
                  <a:schemeClr val="lt1"/>
                </a:solidFill>
              </a:defRPr>
            </a:lvl4pPr>
            <a:lvl5pPr lvl="4" algn="l">
              <a:lnSpc>
                <a:spcPct val="100000"/>
              </a:lnSpc>
              <a:spcBef>
                <a:spcPts val="0"/>
              </a:spcBef>
              <a:spcAft>
                <a:spcPts val="0"/>
              </a:spcAft>
              <a:buSzPts val="2800"/>
              <a:buNone/>
              <a:defRPr b="1" sz="2100">
                <a:solidFill>
                  <a:schemeClr val="lt1"/>
                </a:solidFill>
              </a:defRPr>
            </a:lvl5pPr>
            <a:lvl6pPr lvl="5" algn="l">
              <a:lnSpc>
                <a:spcPct val="100000"/>
              </a:lnSpc>
              <a:spcBef>
                <a:spcPts val="0"/>
              </a:spcBef>
              <a:spcAft>
                <a:spcPts val="0"/>
              </a:spcAft>
              <a:buSzPts val="2800"/>
              <a:buNone/>
              <a:defRPr b="1" sz="2100">
                <a:solidFill>
                  <a:schemeClr val="lt1"/>
                </a:solidFill>
              </a:defRPr>
            </a:lvl6pPr>
            <a:lvl7pPr lvl="6" algn="l">
              <a:lnSpc>
                <a:spcPct val="100000"/>
              </a:lnSpc>
              <a:spcBef>
                <a:spcPts val="0"/>
              </a:spcBef>
              <a:spcAft>
                <a:spcPts val="0"/>
              </a:spcAft>
              <a:buSzPts val="2800"/>
              <a:buNone/>
              <a:defRPr b="1" sz="2100">
                <a:solidFill>
                  <a:schemeClr val="lt1"/>
                </a:solidFill>
              </a:defRPr>
            </a:lvl7pPr>
            <a:lvl8pPr lvl="7" algn="l">
              <a:lnSpc>
                <a:spcPct val="100000"/>
              </a:lnSpc>
              <a:spcBef>
                <a:spcPts val="0"/>
              </a:spcBef>
              <a:spcAft>
                <a:spcPts val="0"/>
              </a:spcAft>
              <a:buSzPts val="2800"/>
              <a:buNone/>
              <a:defRPr b="1" sz="2100">
                <a:solidFill>
                  <a:schemeClr val="lt1"/>
                </a:solidFill>
              </a:defRPr>
            </a:lvl8pPr>
            <a:lvl9pPr lvl="8" algn="l">
              <a:lnSpc>
                <a:spcPct val="100000"/>
              </a:lnSpc>
              <a:spcBef>
                <a:spcPts val="0"/>
              </a:spcBef>
              <a:spcAft>
                <a:spcPts val="0"/>
              </a:spcAft>
              <a:buSzPts val="2800"/>
              <a:buNone/>
              <a:defRPr b="1" sz="2100">
                <a:solidFill>
                  <a:schemeClr val="lt1"/>
                </a:solidFill>
              </a:defRPr>
            </a:lvl9pPr>
          </a:lstStyle>
          <a:p/>
        </p:txBody>
      </p:sp>
      <p:sp>
        <p:nvSpPr>
          <p:cNvPr id="51" name="Google Shape;51;p15"/>
          <p:cNvSpPr txBox="1"/>
          <p:nvPr>
            <p:ph idx="1" type="body"/>
          </p:nvPr>
        </p:nvSpPr>
        <p:spPr>
          <a:xfrm>
            <a:off x="233600" y="1798300"/>
            <a:ext cx="2566200" cy="2977200"/>
          </a:xfrm>
          <a:prstGeom prst="rect">
            <a:avLst/>
          </a:prstGeom>
          <a:noFill/>
          <a:ln>
            <a:noFill/>
          </a:ln>
        </p:spPr>
        <p:txBody>
          <a:bodyPr anchorCtr="0" anchor="t" bIns="34275" lIns="68575" spcFirstLastPara="1" rIns="68575" wrap="square" tIns="34275">
            <a:normAutofit/>
          </a:bodyPr>
          <a:lstStyle>
            <a:lvl1pPr indent="-317500" lvl="0" marL="457200" algn="l">
              <a:lnSpc>
                <a:spcPct val="115000"/>
              </a:lnSpc>
              <a:spcBef>
                <a:spcPts val="0"/>
              </a:spcBef>
              <a:spcAft>
                <a:spcPts val="0"/>
              </a:spcAft>
              <a:buClr>
                <a:schemeClr val="lt1"/>
              </a:buClr>
              <a:buSzPts val="1400"/>
              <a:buChar char="●"/>
              <a:defRPr sz="14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52" name="Google Shape;52;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65" name="Shape 365"/>
        <p:cNvGrpSpPr/>
        <p:nvPr/>
      </p:nvGrpSpPr>
      <p:grpSpPr>
        <a:xfrm>
          <a:off x="0" y="0"/>
          <a:ext cx="0" cy="0"/>
          <a:chOff x="0" y="0"/>
          <a:chExt cx="0" cy="0"/>
        </a:xfrm>
      </p:grpSpPr>
      <p:sp>
        <p:nvSpPr>
          <p:cNvPr id="366" name="Google Shape;366;g124cc3f6506_11_6"/>
          <p:cNvSpPr txBox="1"/>
          <p:nvPr>
            <p:ph type="title"/>
          </p:nvPr>
        </p:nvSpPr>
        <p:spPr>
          <a:xfrm>
            <a:off x="3108722" y="6845"/>
            <a:ext cx="6035278" cy="13623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7" name="Google Shape;367;g124cc3f6506_11_6"/>
          <p:cNvSpPr txBox="1"/>
          <p:nvPr>
            <p:ph idx="1" type="body"/>
          </p:nvPr>
        </p:nvSpPr>
        <p:spPr>
          <a:xfrm>
            <a:off x="3108722" y="1369218"/>
            <a:ext cx="6035278" cy="3774282"/>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68" name="Google Shape;368;g124cc3f6506_11_6"/>
          <p:cNvSpPr/>
          <p:nvPr>
            <p:ph idx="2" type="pic"/>
          </p:nvPr>
        </p:nvSpPr>
        <p:spPr>
          <a:xfrm>
            <a:off x="0" y="0"/>
            <a:ext cx="3108722" cy="5143500"/>
          </a:xfrm>
          <a:prstGeom prst="rect">
            <a:avLst/>
          </a:prstGeom>
          <a:noFill/>
          <a:ln>
            <a:noFill/>
          </a:ln>
        </p:spPr>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69" name="Shape 369"/>
        <p:cNvGrpSpPr/>
        <p:nvPr/>
      </p:nvGrpSpPr>
      <p:grpSpPr>
        <a:xfrm>
          <a:off x="0" y="0"/>
          <a:ext cx="0" cy="0"/>
          <a:chOff x="0" y="0"/>
          <a:chExt cx="0" cy="0"/>
        </a:xfrm>
      </p:grpSpPr>
      <p:sp>
        <p:nvSpPr>
          <p:cNvPr id="370" name="Google Shape;370;g124cc3f6506_11_10"/>
          <p:cNvSpPr txBox="1"/>
          <p:nvPr>
            <p:ph type="title"/>
          </p:nvPr>
        </p:nvSpPr>
        <p:spPr>
          <a:xfrm>
            <a:off x="238" y="313"/>
            <a:ext cx="6035040" cy="1375594"/>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1" name="Google Shape;371;g124cc3f6506_11_10"/>
          <p:cNvSpPr txBox="1"/>
          <p:nvPr>
            <p:ph idx="1" type="body"/>
          </p:nvPr>
        </p:nvSpPr>
        <p:spPr>
          <a:xfrm>
            <a:off x="238" y="1375907"/>
            <a:ext cx="6035040" cy="377428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72" name="Google Shape;372;g124cc3f6506_11_10"/>
          <p:cNvSpPr/>
          <p:nvPr>
            <p:ph idx="2" type="pic"/>
          </p:nvPr>
        </p:nvSpPr>
        <p:spPr>
          <a:xfrm>
            <a:off x="6035278" y="0"/>
            <a:ext cx="3108722" cy="5143500"/>
          </a:xfrm>
          <a:prstGeom prst="rect">
            <a:avLst/>
          </a:prstGeom>
          <a:noFill/>
          <a:ln>
            <a:noFill/>
          </a:ln>
        </p:spPr>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3" name="Shape 37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6">
  <p:cSld name="AUTOLAYOUT_23">
    <p:bg>
      <p:bgPr>
        <a:solidFill>
          <a:srgbClr val="FFFFFF"/>
        </a:solidFill>
      </p:bgPr>
    </p:bg>
    <p:spTree>
      <p:nvGrpSpPr>
        <p:cNvPr id="53" name="Shape 53"/>
        <p:cNvGrpSpPr/>
        <p:nvPr/>
      </p:nvGrpSpPr>
      <p:grpSpPr>
        <a:xfrm>
          <a:off x="0" y="0"/>
          <a:ext cx="0" cy="0"/>
          <a:chOff x="0" y="0"/>
          <a:chExt cx="0" cy="0"/>
        </a:xfrm>
      </p:grpSpPr>
      <p:sp>
        <p:nvSpPr>
          <p:cNvPr id="54" name="Google Shape;54;p18"/>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p1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8" name="Google Shape;58;p1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9" name="Google Shape;59;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0" name="Shape 60"/>
        <p:cNvGrpSpPr/>
        <p:nvPr/>
      </p:nvGrpSpPr>
      <p:grpSpPr>
        <a:xfrm>
          <a:off x="0" y="0"/>
          <a:ext cx="0" cy="0"/>
          <a:chOff x="0" y="0"/>
          <a:chExt cx="0" cy="0"/>
        </a:xfrm>
      </p:grpSpPr>
      <p:sp>
        <p:nvSpPr>
          <p:cNvPr id="61" name="Google Shape;61;p2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2" name="Google Shape;62;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3.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9.xml"/><Relationship Id="rId10" Type="http://schemas.openxmlformats.org/officeDocument/2006/relationships/slideLayout" Target="../slideLayouts/slideLayout28.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theme" Target="../theme/theme4.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7.xml"/><Relationship Id="rId10" Type="http://schemas.openxmlformats.org/officeDocument/2006/relationships/slideLayout" Target="../slideLayouts/slideLayout46.xml"/><Relationship Id="rId12" Type="http://schemas.openxmlformats.org/officeDocument/2006/relationships/theme" Target="../theme/theme2.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9" Type="http://schemas.openxmlformats.org/officeDocument/2006/relationships/slideLayout" Target="../slideLayouts/slideLayout45.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8.xml"/><Relationship Id="rId10" Type="http://schemas.openxmlformats.org/officeDocument/2006/relationships/slideLayout" Target="../slideLayouts/slideLayout57.xml"/><Relationship Id="rId12" Type="http://schemas.openxmlformats.org/officeDocument/2006/relationships/theme" Target="../theme/theme5.xml"/><Relationship Id="rId1" Type="http://schemas.openxmlformats.org/officeDocument/2006/relationships/slideLayout" Target="../slideLayouts/slideLayout48.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9" Type="http://schemas.openxmlformats.org/officeDocument/2006/relationships/slideLayout" Target="../slideLayouts/slideLayout56.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7" name="Shape 97"/>
        <p:cNvGrpSpPr/>
        <p:nvPr/>
      </p:nvGrpSpPr>
      <p:grpSpPr>
        <a:xfrm>
          <a:off x="0" y="0"/>
          <a:ext cx="0" cy="0"/>
          <a:chOff x="0" y="0"/>
          <a:chExt cx="0" cy="0"/>
        </a:xfrm>
      </p:grpSpPr>
      <p:sp>
        <p:nvSpPr>
          <p:cNvPr id="98" name="Google Shape;98;p16"/>
          <p:cNvSpPr txBox="1"/>
          <p:nvPr>
            <p:ph type="title"/>
          </p:nvPr>
        </p:nvSpPr>
        <p:spPr>
          <a:xfrm>
            <a:off x="457200" y="205978"/>
            <a:ext cx="8229600" cy="857400"/>
          </a:xfrm>
          <a:prstGeom prst="rect">
            <a:avLst/>
          </a:prstGeom>
          <a:noFill/>
          <a:ln>
            <a:noFill/>
          </a:ln>
        </p:spPr>
        <p:txBody>
          <a:bodyPr anchorCtr="0" anchor="ctr" bIns="34275" lIns="68575" spcFirstLastPara="1" rIns="68575" wrap="square" tIns="34275">
            <a:normAutofit/>
          </a:bodyPr>
          <a:lstStyle>
            <a:lvl1pPr lvl="0" marR="0" rtl="0" algn="ctr">
              <a:lnSpc>
                <a:spcPct val="10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99" name="Google Shape;99;p16"/>
          <p:cNvSpPr txBox="1"/>
          <p:nvPr>
            <p:ph idx="1" type="body"/>
          </p:nvPr>
        </p:nvSpPr>
        <p:spPr>
          <a:xfrm>
            <a:off x="457200" y="1200151"/>
            <a:ext cx="8229600" cy="3394500"/>
          </a:xfrm>
          <a:prstGeom prst="rect">
            <a:avLst/>
          </a:prstGeom>
          <a:noFill/>
          <a:ln>
            <a:noFill/>
          </a:ln>
        </p:spPr>
        <p:txBody>
          <a:bodyPr anchorCtr="0" anchor="t" bIns="34275" lIns="68575" spcFirstLastPara="1" rIns="68575" wrap="square" tIns="34275">
            <a:normAutofit/>
          </a:bodyPr>
          <a:lstStyle>
            <a:lvl1pPr indent="-381000" lvl="0" marL="4572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rtl="0" algn="l">
              <a:lnSpc>
                <a:spcPct val="10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00" name="Google Shape;100;p16"/>
          <p:cNvSpPr txBox="1"/>
          <p:nvPr>
            <p:ph idx="10" type="dt"/>
          </p:nvPr>
        </p:nvSpPr>
        <p:spPr>
          <a:xfrm>
            <a:off x="6553200" y="4772026"/>
            <a:ext cx="21336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01" name="Google Shape;101;p16"/>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02" name="Google Shape;102;p16"/>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 name="Shape 209"/>
        <p:cNvGrpSpPr/>
        <p:nvPr/>
      </p:nvGrpSpPr>
      <p:grpSpPr>
        <a:xfrm>
          <a:off x="0" y="0"/>
          <a:ext cx="0" cy="0"/>
          <a:chOff x="0" y="0"/>
          <a:chExt cx="0" cy="0"/>
        </a:xfrm>
      </p:grpSpPr>
      <p:sp>
        <p:nvSpPr>
          <p:cNvPr id="210" name="Google Shape;210;g124cc3f6506_1_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211" name="Google Shape;211;g124cc3f6506_1_0"/>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2" name="Google Shape;212;g124cc3f6506_1_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213" name="Google Shape;213;g124cc3f6506_1_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214" name="Google Shape;214;g124cc3f6506_1_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4" name="Shape 284"/>
        <p:cNvGrpSpPr/>
        <p:nvPr/>
      </p:nvGrpSpPr>
      <p:grpSpPr>
        <a:xfrm>
          <a:off x="0" y="0"/>
          <a:ext cx="0" cy="0"/>
          <a:chOff x="0" y="0"/>
          <a:chExt cx="0" cy="0"/>
        </a:xfrm>
      </p:grpSpPr>
      <p:sp>
        <p:nvSpPr>
          <p:cNvPr id="285" name="Google Shape;285;g124cc3f6506_6_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286" name="Google Shape;286;g124cc3f6506_6_0"/>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87" name="Google Shape;287;g124cc3f6506_6_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288" name="Google Shape;288;g124cc3f6506_6_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289" name="Google Shape;289;g124cc3f6506_6_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Arial"/>
                <a:ea typeface="Arial"/>
                <a:cs typeface="Arial"/>
                <a:sym typeface="Arial"/>
              </a:defRPr>
            </a:lvl1pPr>
            <a:lvl2pPr indent="0" lvl="1" marL="0" marR="0" rtl="0" algn="r">
              <a:spcBef>
                <a:spcPts val="0"/>
              </a:spcBef>
              <a:buNone/>
              <a:defRPr b="0" i="0" sz="900" u="none" cap="none" strike="noStrike">
                <a:solidFill>
                  <a:srgbClr val="888888"/>
                </a:solidFill>
                <a:latin typeface="Arial"/>
                <a:ea typeface="Arial"/>
                <a:cs typeface="Arial"/>
                <a:sym typeface="Arial"/>
              </a:defRPr>
            </a:lvl2pPr>
            <a:lvl3pPr indent="0" lvl="2" marL="0" marR="0" rtl="0" algn="r">
              <a:spcBef>
                <a:spcPts val="0"/>
              </a:spcBef>
              <a:buNone/>
              <a:defRPr b="0" i="0" sz="900" u="none" cap="none" strike="noStrike">
                <a:solidFill>
                  <a:srgbClr val="888888"/>
                </a:solidFill>
                <a:latin typeface="Arial"/>
                <a:ea typeface="Arial"/>
                <a:cs typeface="Arial"/>
                <a:sym typeface="Arial"/>
              </a:defRPr>
            </a:lvl3pPr>
            <a:lvl4pPr indent="0" lvl="3" marL="0" marR="0" rtl="0" algn="r">
              <a:spcBef>
                <a:spcPts val="0"/>
              </a:spcBef>
              <a:buNone/>
              <a:defRPr b="0" i="0" sz="900" u="none" cap="none" strike="noStrike">
                <a:solidFill>
                  <a:srgbClr val="888888"/>
                </a:solidFill>
                <a:latin typeface="Arial"/>
                <a:ea typeface="Arial"/>
                <a:cs typeface="Arial"/>
                <a:sym typeface="Arial"/>
              </a:defRPr>
            </a:lvl4pPr>
            <a:lvl5pPr indent="0" lvl="4" marL="0" marR="0" rtl="0" algn="r">
              <a:spcBef>
                <a:spcPts val="0"/>
              </a:spcBef>
              <a:buNone/>
              <a:defRPr b="0" i="0" sz="900" u="none" cap="none" strike="noStrike">
                <a:solidFill>
                  <a:srgbClr val="888888"/>
                </a:solidFill>
                <a:latin typeface="Arial"/>
                <a:ea typeface="Arial"/>
                <a:cs typeface="Arial"/>
                <a:sym typeface="Arial"/>
              </a:defRPr>
            </a:lvl5pPr>
            <a:lvl6pPr indent="0" lvl="5" marL="0" marR="0" rtl="0" algn="r">
              <a:spcBef>
                <a:spcPts val="0"/>
              </a:spcBef>
              <a:buNone/>
              <a:defRPr b="0" i="0" sz="900" u="none" cap="none" strike="noStrike">
                <a:solidFill>
                  <a:srgbClr val="888888"/>
                </a:solidFill>
                <a:latin typeface="Arial"/>
                <a:ea typeface="Arial"/>
                <a:cs typeface="Arial"/>
                <a:sym typeface="Arial"/>
              </a:defRPr>
            </a:lvl6pPr>
            <a:lvl7pPr indent="0" lvl="6" marL="0" marR="0" rtl="0" algn="r">
              <a:spcBef>
                <a:spcPts val="0"/>
              </a:spcBef>
              <a:buNone/>
              <a:defRPr b="0" i="0" sz="900" u="none" cap="none" strike="noStrike">
                <a:solidFill>
                  <a:srgbClr val="888888"/>
                </a:solidFill>
                <a:latin typeface="Arial"/>
                <a:ea typeface="Arial"/>
                <a:cs typeface="Arial"/>
                <a:sym typeface="Arial"/>
              </a:defRPr>
            </a:lvl7pPr>
            <a:lvl8pPr indent="0" lvl="7" marL="0" marR="0" rtl="0" algn="r">
              <a:spcBef>
                <a:spcPts val="0"/>
              </a:spcBef>
              <a:buNone/>
              <a:defRPr b="0" i="0" sz="900" u="none" cap="none" strike="noStrike">
                <a:solidFill>
                  <a:srgbClr val="888888"/>
                </a:solidFill>
                <a:latin typeface="Arial"/>
                <a:ea typeface="Arial"/>
                <a:cs typeface="Arial"/>
                <a:sym typeface="Arial"/>
              </a:defRPr>
            </a:lvl8pPr>
            <a:lvl9pPr indent="0" lvl="8" marL="0" marR="0" rt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9" name="Shape 359"/>
        <p:cNvGrpSpPr/>
        <p:nvPr/>
      </p:nvGrpSpPr>
      <p:grpSpPr>
        <a:xfrm>
          <a:off x="0" y="0"/>
          <a:ext cx="0" cy="0"/>
          <a:chOff x="0" y="0"/>
          <a:chExt cx="0" cy="0"/>
        </a:xfrm>
      </p:grpSpPr>
      <p:sp>
        <p:nvSpPr>
          <p:cNvPr id="360" name="Google Shape;360;g124cc3f6506_11_0"/>
          <p:cNvSpPr txBox="1"/>
          <p:nvPr>
            <p:ph type="title"/>
          </p:nvPr>
        </p:nvSpPr>
        <p:spPr>
          <a:xfrm>
            <a:off x="3108960" y="13691"/>
            <a:ext cx="6035040" cy="1355528"/>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61" name="Google Shape;361;g124cc3f6506_11_0"/>
          <p:cNvSpPr txBox="1"/>
          <p:nvPr>
            <p:ph idx="1" type="body"/>
          </p:nvPr>
        </p:nvSpPr>
        <p:spPr>
          <a:xfrm>
            <a:off x="3108960" y="1369218"/>
            <a:ext cx="6035040" cy="3774281"/>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711" r:id="rId1"/>
    <p:sldLayoutId id="2147483712" r:id="rId2"/>
    <p:sldLayoutId id="2147483713" r:id="rId3"/>
    <p:sldLayoutId id="2147483714"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0.xml"/><Relationship Id="rId3"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2.xml"/><Relationship Id="rId3"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4.xml"/><Relationship Id="rId3" Type="http://schemas.openxmlformats.org/officeDocument/2006/relationships/image" Target="../media/image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5.xml"/><Relationship Id="rId3" Type="http://schemas.openxmlformats.org/officeDocument/2006/relationships/image" Target="../media/image1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7.xml"/><Relationship Id="rId3" Type="http://schemas.openxmlformats.org/officeDocument/2006/relationships/image" Target="../media/image1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9.xml"/><Relationship Id="rId3"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0.xml"/><Relationship Id="rId3" Type="http://schemas.openxmlformats.org/officeDocument/2006/relationships/image" Target="../media/image3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1.xml"/><Relationship Id="rId3" Type="http://schemas.openxmlformats.org/officeDocument/2006/relationships/image" Target="../media/image3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2.xml"/><Relationship Id="rId3" Type="http://schemas.openxmlformats.org/officeDocument/2006/relationships/image" Target="../media/image3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4.xml"/><Relationship Id="rId3" Type="http://schemas.openxmlformats.org/officeDocument/2006/relationships/image" Target="../media/image23.jpg"/><Relationship Id="rId4" Type="http://schemas.openxmlformats.org/officeDocument/2006/relationships/hyperlink" Target="mailto:GCQuarterly@gmail.com"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5.xml"/><Relationship Id="rId3" Type="http://schemas.openxmlformats.org/officeDocument/2006/relationships/image" Target="../media/image2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6.xml"/><Relationship Id="rId3" Type="http://schemas.openxmlformats.org/officeDocument/2006/relationships/hyperlink" Target="https://www.cos.io/initiatives/top-guidelines" TargetMode="External"/><Relationship Id="rId4" Type="http://schemas.openxmlformats.org/officeDocument/2006/relationships/image" Target="../media/image2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9.xml"/><Relationship Id="rId3" Type="http://schemas.openxmlformats.org/officeDocument/2006/relationships/image" Target="../media/image2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1.xml"/><Relationship Id="rId3" Type="http://schemas.openxmlformats.org/officeDocument/2006/relationships/hyperlink" Target="https://doi.org/10.1177/0016986218824675"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3.xml"/><Relationship Id="rId3" Type="http://schemas.openxmlformats.org/officeDocument/2006/relationships/image" Target="../media/image2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4.xml"/><Relationship Id="rId3" Type="http://schemas.openxmlformats.org/officeDocument/2006/relationships/image" Target="../media/image20.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5.xml"/><Relationship Id="rId3" Type="http://schemas.openxmlformats.org/officeDocument/2006/relationships/image" Target="../media/image28.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6.xml"/><Relationship Id="rId3" Type="http://schemas.openxmlformats.org/officeDocument/2006/relationships/image" Target="../media/image27.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7.xml"/><Relationship Id="rId3"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hyperlink" Target="https://forrt.org/" TargetMode="External"/><Relationship Id="rId4" Type="http://schemas.openxmlformats.org/officeDocument/2006/relationships/hyperlink" Target="https://osf.io/zab38/wiki/home/" TargetMode="External"/><Relationship Id="rId9" Type="http://schemas.openxmlformats.org/officeDocument/2006/relationships/hyperlink" Target="https://v2.sherpa.ac.uk/romeo/" TargetMode="External"/><Relationship Id="rId5" Type="http://schemas.openxmlformats.org/officeDocument/2006/relationships/hyperlink" Target="https://www.cos.io/initiatives/registered-reports" TargetMode="External"/><Relationship Id="rId6" Type="http://schemas.openxmlformats.org/officeDocument/2006/relationships/hyperlink" Target="https://help.osf.io/article/342-getting-started-on-the-osf" TargetMode="External"/><Relationship Id="rId7" Type="http://schemas.openxmlformats.org/officeDocument/2006/relationships/hyperlink" Target="https://www.ldbase.org/" TargetMode="External"/><Relationship Id="rId8" Type="http://schemas.openxmlformats.org/officeDocument/2006/relationships/hyperlink" Target="https://ies.ed.gov/pdf/CompanionGuidelinesReplicationReproducibility.pdf"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g121dd4bc3be_0_14"/>
          <p:cNvSpPr txBox="1"/>
          <p:nvPr/>
        </p:nvSpPr>
        <p:spPr>
          <a:xfrm>
            <a:off x="1630950" y="1847450"/>
            <a:ext cx="58821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2800">
                <a:solidFill>
                  <a:schemeClr val="dk1"/>
                </a:solidFill>
                <a:latin typeface="Calibri"/>
                <a:ea typeface="Calibri"/>
                <a:cs typeface="Calibri"/>
                <a:sym typeface="Calibri"/>
              </a:rPr>
              <a:t>Open Science 201: Research Life Cycle from Various Stakeholder Perspectives</a:t>
            </a:r>
            <a:endParaRPr sz="3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g1255dcaab5f_1_0"/>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dk1"/>
              </a:buClr>
              <a:buSzPts val="4500"/>
              <a:buFont typeface="Calibri"/>
              <a:buNone/>
            </a:pPr>
            <a:r>
              <a:rPr lang="en"/>
              <a:t>Open Scholarship-</a:t>
            </a:r>
            <a:br>
              <a:rPr lang="en"/>
            </a:br>
            <a:r>
              <a:rPr lang="en"/>
              <a:t>Methodologist Perspective</a:t>
            </a:r>
            <a:endParaRPr/>
          </a:p>
        </p:txBody>
      </p:sp>
      <p:sp>
        <p:nvSpPr>
          <p:cNvPr id="438" name="Google Shape;438;g1255dcaab5f_1_0"/>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chemeClr val="dk1"/>
              </a:buClr>
              <a:buSzPts val="1800"/>
              <a:buNone/>
            </a:pPr>
            <a:r>
              <a:t/>
            </a:r>
            <a:endParaRPr sz="1100"/>
          </a:p>
          <a:p>
            <a:pPr indent="0" lvl="0" marL="0" rtl="0" algn="ctr">
              <a:lnSpc>
                <a:spcPct val="90000"/>
              </a:lnSpc>
              <a:spcBef>
                <a:spcPts val="800"/>
              </a:spcBef>
              <a:spcAft>
                <a:spcPts val="0"/>
              </a:spcAft>
              <a:buClr>
                <a:schemeClr val="dk1"/>
              </a:buClr>
              <a:buSzPts val="1800"/>
              <a:buNone/>
            </a:pPr>
            <a:r>
              <a:rPr lang="en"/>
              <a:t>D. Betsy McCoach</a:t>
            </a:r>
            <a:endParaRPr/>
          </a:p>
          <a:p>
            <a:pPr indent="0" lvl="0" marL="0" rtl="0" algn="ctr">
              <a:lnSpc>
                <a:spcPct val="90000"/>
              </a:lnSpc>
              <a:spcBef>
                <a:spcPts val="800"/>
              </a:spcBef>
              <a:spcAft>
                <a:spcPts val="0"/>
              </a:spcAft>
              <a:buClr>
                <a:schemeClr val="dk1"/>
              </a:buClr>
              <a:buSzPts val="1800"/>
              <a:buNone/>
            </a:pPr>
            <a:r>
              <a:rPr lang="en"/>
              <a:t>University of Connecticut</a:t>
            </a:r>
            <a:endParaRPr/>
          </a:p>
        </p:txBody>
      </p:sp>
      <p:pic>
        <p:nvPicPr>
          <p:cNvPr descr="OPEN - Photos | Facebook" id="439" name="Google Shape;439;g1255dcaab5f_1_0"/>
          <p:cNvPicPr preferRelativeResize="0"/>
          <p:nvPr/>
        </p:nvPicPr>
        <p:blipFill rotWithShape="1">
          <a:blip r:embed="rId3">
            <a:alphaModFix/>
          </a:blip>
          <a:srcRect b="0" l="0" r="0" t="0"/>
          <a:stretch/>
        </p:blipFill>
        <p:spPr>
          <a:xfrm>
            <a:off x="529901" y="3412331"/>
            <a:ext cx="2143125" cy="1200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g1255dcaab5f_1_7"/>
          <p:cNvSpPr txBox="1"/>
          <p:nvPr>
            <p:ph type="title"/>
          </p:nvPr>
        </p:nvSpPr>
        <p:spPr>
          <a:xfrm>
            <a:off x="200024" y="91678"/>
            <a:ext cx="8836819" cy="102989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b="1" lang="en" sz="1100"/>
              <a:t>The role of methodologists in eliminating questionable research practices (QRP) </a:t>
            </a:r>
            <a:endParaRPr sz="1100"/>
          </a:p>
        </p:txBody>
      </p:sp>
      <p:sp>
        <p:nvSpPr>
          <p:cNvPr id="445" name="Google Shape;445;g1255dcaab5f_1_7"/>
          <p:cNvSpPr txBox="1"/>
          <p:nvPr>
            <p:ph idx="1" type="body"/>
          </p:nvPr>
        </p:nvSpPr>
        <p:spPr>
          <a:xfrm>
            <a:off x="121443" y="1153716"/>
            <a:ext cx="8915399" cy="3898105"/>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2100"/>
              <a:buChar char="•"/>
            </a:pPr>
            <a:r>
              <a:rPr lang="en" sz="1100"/>
              <a:t>Methodologists can help protect the integrity of the research process</a:t>
            </a:r>
            <a:endParaRPr sz="1100"/>
          </a:p>
          <a:p>
            <a:pPr indent="-171450" lvl="0" marL="177800" rtl="0" algn="l">
              <a:lnSpc>
                <a:spcPct val="90000"/>
              </a:lnSpc>
              <a:spcBef>
                <a:spcPts val="800"/>
              </a:spcBef>
              <a:spcAft>
                <a:spcPts val="0"/>
              </a:spcAft>
              <a:buClr>
                <a:schemeClr val="dk1"/>
              </a:buClr>
              <a:buSzPts val="2100"/>
              <a:buChar char="•"/>
            </a:pPr>
            <a:r>
              <a:rPr lang="en" sz="1100"/>
              <a:t>Methodologists should be less likely than are substantive researchers to engage in QRPs because they do not have a high stake in finding a particular result. </a:t>
            </a:r>
            <a:endParaRPr sz="1100"/>
          </a:p>
          <a:p>
            <a:pPr indent="-171450" lvl="0" marL="177800" rtl="0" algn="l">
              <a:lnSpc>
                <a:spcPct val="90000"/>
              </a:lnSpc>
              <a:spcBef>
                <a:spcPts val="800"/>
              </a:spcBef>
              <a:spcAft>
                <a:spcPts val="0"/>
              </a:spcAft>
              <a:buClr>
                <a:schemeClr val="dk1"/>
              </a:buClr>
              <a:buSzPts val="2100"/>
              <a:buChar char="•"/>
            </a:pPr>
            <a:r>
              <a:rPr lang="en" sz="1100"/>
              <a:t>Disincentive for methodologists to engage in QRPs: Methodologist’s reputation is unrelated to the findings of the study, but is integrally related to the integrity of the research process and the appropriateness of the design and analysis of the study. </a:t>
            </a:r>
            <a:endParaRPr sz="1100"/>
          </a:p>
          <a:p>
            <a:pPr indent="-171450" lvl="0" marL="177800" rtl="0" algn="l">
              <a:lnSpc>
                <a:spcPct val="90000"/>
              </a:lnSpc>
              <a:spcBef>
                <a:spcPts val="800"/>
              </a:spcBef>
              <a:spcAft>
                <a:spcPts val="0"/>
              </a:spcAft>
              <a:buClr>
                <a:schemeClr val="dk1"/>
              </a:buClr>
              <a:buSzPts val="2100"/>
              <a:buChar char="•"/>
            </a:pPr>
            <a:r>
              <a:rPr lang="en" sz="1100"/>
              <a:t>If detected, a methodologist who engages in QRPs, either intentionally or unintentionally, will become a pariah within the methodological community and a less attractive research collaborator to ethical substantive researchers. </a:t>
            </a:r>
            <a:endParaRPr sz="1100"/>
          </a:p>
          <a:p>
            <a:pPr indent="-171450" lvl="0" marL="177800" rtl="0" algn="l">
              <a:lnSpc>
                <a:spcPct val="90000"/>
              </a:lnSpc>
              <a:spcBef>
                <a:spcPts val="800"/>
              </a:spcBef>
              <a:spcAft>
                <a:spcPts val="0"/>
              </a:spcAft>
              <a:buClr>
                <a:schemeClr val="dk1"/>
              </a:buClr>
              <a:buSzPts val="2100"/>
              <a:buChar char="•"/>
            </a:pPr>
            <a:r>
              <a:rPr lang="en" sz="1100"/>
              <a:t>Methodologists often serve as the conscience of a research team</a:t>
            </a:r>
            <a:endParaRPr sz="1100"/>
          </a:p>
          <a:p>
            <a:pPr indent="-38100" lvl="0" marL="177800" rtl="0" algn="l">
              <a:lnSpc>
                <a:spcPct val="90000"/>
              </a:lnSpc>
              <a:spcBef>
                <a:spcPts val="800"/>
              </a:spcBef>
              <a:spcAft>
                <a:spcPts val="0"/>
              </a:spcAft>
              <a:buClr>
                <a:schemeClr val="dk1"/>
              </a:buClr>
              <a:buSzPts val="2100"/>
              <a:buNone/>
            </a:pPr>
            <a:r>
              <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g1255dcaab5f_1_12"/>
          <p:cNvSpPr txBox="1"/>
          <p:nvPr>
            <p:ph type="title"/>
          </p:nvPr>
        </p:nvSpPr>
        <p:spPr>
          <a:xfrm>
            <a:off x="150018" y="127397"/>
            <a:ext cx="8833247" cy="812006"/>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sz="1100"/>
              <a:t>One methodologists’ Tips of the trade</a:t>
            </a:r>
            <a:endParaRPr sz="1100"/>
          </a:p>
        </p:txBody>
      </p:sp>
      <p:sp>
        <p:nvSpPr>
          <p:cNvPr id="451" name="Google Shape;451;g1255dcaab5f_1_12"/>
          <p:cNvSpPr txBox="1"/>
          <p:nvPr>
            <p:ph idx="1" type="body"/>
          </p:nvPr>
        </p:nvSpPr>
        <p:spPr>
          <a:xfrm>
            <a:off x="178593" y="862012"/>
            <a:ext cx="8815388" cy="4127897"/>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2100"/>
              <a:buChar char="•"/>
            </a:pPr>
            <a:r>
              <a:rPr lang="en" sz="1100"/>
              <a:t>Preregistration is your friend.</a:t>
            </a:r>
            <a:endParaRPr sz="1100"/>
          </a:p>
          <a:p>
            <a:pPr indent="-171450" lvl="0" marL="177800" rtl="0" algn="l">
              <a:lnSpc>
                <a:spcPct val="90000"/>
              </a:lnSpc>
              <a:spcBef>
                <a:spcPts val="800"/>
              </a:spcBef>
              <a:spcAft>
                <a:spcPts val="0"/>
              </a:spcAft>
              <a:buClr>
                <a:schemeClr val="dk1"/>
              </a:buClr>
              <a:buSzPts val="2100"/>
              <a:buChar char="•"/>
            </a:pPr>
            <a:r>
              <a:rPr lang="en" sz="1100"/>
              <a:t>Be a lawyer, not an accountant.</a:t>
            </a:r>
            <a:endParaRPr sz="1100"/>
          </a:p>
          <a:p>
            <a:pPr indent="-171450" lvl="0" marL="177800" rtl="0" algn="l">
              <a:lnSpc>
                <a:spcPct val="90000"/>
              </a:lnSpc>
              <a:spcBef>
                <a:spcPts val="800"/>
              </a:spcBef>
              <a:spcAft>
                <a:spcPts val="0"/>
              </a:spcAft>
              <a:buClr>
                <a:schemeClr val="dk1"/>
              </a:buClr>
              <a:buSzPts val="2100"/>
              <a:buChar char="•"/>
            </a:pPr>
            <a:r>
              <a:rPr lang="en" sz="1100"/>
              <a:t>Have a method to your modeling.</a:t>
            </a:r>
            <a:endParaRPr sz="1100"/>
          </a:p>
          <a:p>
            <a:pPr indent="-171450" lvl="0" marL="177800" rtl="0" algn="l">
              <a:lnSpc>
                <a:spcPct val="90000"/>
              </a:lnSpc>
              <a:spcBef>
                <a:spcPts val="800"/>
              </a:spcBef>
              <a:spcAft>
                <a:spcPts val="0"/>
              </a:spcAft>
              <a:buClr>
                <a:schemeClr val="dk1"/>
              </a:buClr>
              <a:buSzPts val="2100"/>
              <a:buChar char="•"/>
            </a:pPr>
            <a:r>
              <a:rPr lang="en" sz="1100"/>
              <a:t>Reproducible Workflow is not enough!</a:t>
            </a:r>
            <a:endParaRPr sz="1100"/>
          </a:p>
          <a:p>
            <a:pPr indent="-38100" lvl="0" marL="177800" rtl="0" algn="l">
              <a:lnSpc>
                <a:spcPct val="90000"/>
              </a:lnSpc>
              <a:spcBef>
                <a:spcPts val="800"/>
              </a:spcBef>
              <a:spcAft>
                <a:spcPts val="0"/>
              </a:spcAft>
              <a:buClr>
                <a:schemeClr val="dk1"/>
              </a:buClr>
              <a:buSzPts val="2100"/>
              <a:buNone/>
            </a:pPr>
            <a:r>
              <a:t/>
            </a:r>
            <a:endParaRPr sz="1100"/>
          </a:p>
        </p:txBody>
      </p:sp>
      <p:pic>
        <p:nvPicPr>
          <p:cNvPr descr="15 Teaching old dogs new tricks ideas | old dogs, new tricks, dogs" id="452" name="Google Shape;452;g1255dcaab5f_1_12"/>
          <p:cNvPicPr preferRelativeResize="0"/>
          <p:nvPr/>
        </p:nvPicPr>
        <p:blipFill rotWithShape="1">
          <a:blip r:embed="rId3">
            <a:alphaModFix/>
          </a:blip>
          <a:srcRect b="0" l="0" r="0" t="0"/>
          <a:stretch/>
        </p:blipFill>
        <p:spPr>
          <a:xfrm>
            <a:off x="5645536" y="738126"/>
            <a:ext cx="3337730" cy="431359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g1255dcaab5f_1_18"/>
          <p:cNvSpPr txBox="1"/>
          <p:nvPr>
            <p:ph type="title"/>
          </p:nvPr>
        </p:nvSpPr>
        <p:spPr>
          <a:xfrm>
            <a:off x="189308" y="114301"/>
            <a:ext cx="8811817" cy="1193006"/>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sz="1100"/>
              <a:t>1. Preregistration and Registered Reports can make a methodologist’s job easier!</a:t>
            </a:r>
            <a:endParaRPr sz="1100"/>
          </a:p>
        </p:txBody>
      </p:sp>
      <p:sp>
        <p:nvSpPr>
          <p:cNvPr id="458" name="Google Shape;458;g1255dcaab5f_1_18"/>
          <p:cNvSpPr txBox="1"/>
          <p:nvPr>
            <p:ph idx="1" type="body"/>
          </p:nvPr>
        </p:nvSpPr>
        <p:spPr>
          <a:xfrm>
            <a:off x="189308" y="1340644"/>
            <a:ext cx="8686801" cy="3609975"/>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2100"/>
              <a:buChar char="•"/>
            </a:pPr>
            <a:r>
              <a:rPr lang="en" sz="1100"/>
              <a:t>Preregistration is an opportunity for us to be more thoughtful and planful in our research, and it forces people to think through their analyses prior to conducting the study. </a:t>
            </a:r>
            <a:endParaRPr sz="1100"/>
          </a:p>
          <a:p>
            <a:pPr indent="-171450" lvl="0" marL="177800" rtl="0" algn="l">
              <a:lnSpc>
                <a:spcPct val="90000"/>
              </a:lnSpc>
              <a:spcBef>
                <a:spcPts val="800"/>
              </a:spcBef>
              <a:spcAft>
                <a:spcPts val="0"/>
              </a:spcAft>
              <a:buClr>
                <a:schemeClr val="dk1"/>
              </a:buClr>
              <a:buSzPts val="2100"/>
              <a:buChar char="•"/>
            </a:pPr>
            <a:r>
              <a:rPr lang="en" sz="1100"/>
              <a:t>Tip: Many elements of preregistration appear in IRB applications, and many IRB applications would be enhanced by including components of the pregistration. Begin the preregistration in tandem with the IRB.</a:t>
            </a:r>
            <a:endParaRPr sz="1100"/>
          </a:p>
          <a:p>
            <a:pPr indent="-171450" lvl="0" marL="177800" rtl="0" algn="l">
              <a:lnSpc>
                <a:spcPct val="90000"/>
              </a:lnSpc>
              <a:spcBef>
                <a:spcPts val="800"/>
              </a:spcBef>
              <a:spcAft>
                <a:spcPts val="0"/>
              </a:spcAft>
              <a:buClr>
                <a:schemeClr val="dk1"/>
              </a:buClr>
              <a:buSzPts val="2100"/>
              <a:buChar char="•"/>
            </a:pPr>
            <a:r>
              <a:rPr lang="en" sz="1100"/>
              <a:t>Preregistration is a boon for methodologists. For far too long, researchers have “designed” studies and collected data without thoughtfully planning their analyses. </a:t>
            </a:r>
            <a:endParaRPr sz="1100"/>
          </a:p>
          <a:p>
            <a:pPr indent="-171450" lvl="0" marL="177800" rtl="0" algn="l">
              <a:lnSpc>
                <a:spcPct val="90000"/>
              </a:lnSpc>
              <a:spcBef>
                <a:spcPts val="800"/>
              </a:spcBef>
              <a:spcAft>
                <a:spcPts val="0"/>
              </a:spcAft>
              <a:buClr>
                <a:schemeClr val="dk1"/>
              </a:buClr>
              <a:buSzPts val="2100"/>
              <a:buChar char="•"/>
            </a:pPr>
            <a:r>
              <a:rPr lang="en" sz="1100"/>
              <a:t>We need to think harder about our hypotheses and how to test them</a:t>
            </a:r>
            <a:endParaRPr sz="1100"/>
          </a:p>
          <a:p>
            <a:pPr indent="-38100" lvl="0" marL="177800" rtl="0" algn="l">
              <a:lnSpc>
                <a:spcPct val="90000"/>
              </a:lnSpc>
              <a:spcBef>
                <a:spcPts val="800"/>
              </a:spcBef>
              <a:spcAft>
                <a:spcPts val="0"/>
              </a:spcAft>
              <a:buClr>
                <a:schemeClr val="dk1"/>
              </a:buClr>
              <a:buSzPts val="2100"/>
              <a:buNone/>
            </a:pPr>
            <a:r>
              <a:t/>
            </a:r>
            <a:endParaRPr sz="1100"/>
          </a:p>
          <a:p>
            <a:pPr indent="-38100" lvl="0" marL="177800" rtl="0" algn="l">
              <a:lnSpc>
                <a:spcPct val="90000"/>
              </a:lnSpc>
              <a:spcBef>
                <a:spcPts val="800"/>
              </a:spcBef>
              <a:spcAft>
                <a:spcPts val="0"/>
              </a:spcAft>
              <a:buClr>
                <a:schemeClr val="dk1"/>
              </a:buClr>
              <a:buSzPts val="2100"/>
              <a:buNone/>
            </a:pPr>
            <a:r>
              <a:t/>
            </a:r>
            <a:endParaRPr sz="1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pic>
        <p:nvPicPr>
          <p:cNvPr descr="Businessman Accountant Lawyer — Stock Vector" id="463" name="Google Shape;463;g1255dcaab5f_1_23"/>
          <p:cNvPicPr preferRelativeResize="0"/>
          <p:nvPr/>
        </p:nvPicPr>
        <p:blipFill rotWithShape="1">
          <a:blip r:embed="rId3">
            <a:alphaModFix/>
          </a:blip>
          <a:srcRect b="0" l="0" r="0" t="0"/>
          <a:stretch/>
        </p:blipFill>
        <p:spPr>
          <a:xfrm>
            <a:off x="6329617" y="2057399"/>
            <a:ext cx="2823739" cy="3021688"/>
          </a:xfrm>
          <a:prstGeom prst="rect">
            <a:avLst/>
          </a:prstGeom>
          <a:noFill/>
          <a:ln>
            <a:noFill/>
          </a:ln>
        </p:spPr>
      </p:pic>
      <p:sp>
        <p:nvSpPr>
          <p:cNvPr id="464" name="Google Shape;464;g1255dcaab5f_1_23"/>
          <p:cNvSpPr txBox="1"/>
          <p:nvPr>
            <p:ph type="title"/>
          </p:nvPr>
        </p:nvSpPr>
        <p:spPr>
          <a:xfrm>
            <a:off x="507205" y="213123"/>
            <a:ext cx="8458201" cy="72985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sz="1100"/>
              <a:t>2. Be a lawyer, not an accountant!</a:t>
            </a:r>
            <a:endParaRPr sz="1100"/>
          </a:p>
        </p:txBody>
      </p:sp>
      <p:sp>
        <p:nvSpPr>
          <p:cNvPr id="465" name="Google Shape;465;g1255dcaab5f_1_23"/>
          <p:cNvSpPr txBox="1"/>
          <p:nvPr>
            <p:ph idx="1" type="body"/>
          </p:nvPr>
        </p:nvSpPr>
        <p:spPr>
          <a:xfrm>
            <a:off x="85726" y="942976"/>
            <a:ext cx="6829108" cy="4200525"/>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2100"/>
              <a:buChar char="•"/>
            </a:pPr>
            <a:r>
              <a:rPr lang="en" sz="1100"/>
              <a:t>We should weigh the evidence that supports and refutes the hypothesis, not countp-values. </a:t>
            </a:r>
            <a:endParaRPr sz="1100"/>
          </a:p>
          <a:p>
            <a:pPr indent="-171450" lvl="0" marL="177800" rtl="0" algn="l">
              <a:lnSpc>
                <a:spcPct val="90000"/>
              </a:lnSpc>
              <a:spcBef>
                <a:spcPts val="800"/>
              </a:spcBef>
              <a:spcAft>
                <a:spcPts val="0"/>
              </a:spcAft>
              <a:buClr>
                <a:schemeClr val="dk1"/>
              </a:buClr>
              <a:buSzPts val="2100"/>
              <a:buChar char="•"/>
            </a:pPr>
            <a:r>
              <a:rPr lang="en" sz="1100"/>
              <a:t>The world is not black and white. Avoid false dichotomies</a:t>
            </a:r>
            <a:endParaRPr sz="1100"/>
          </a:p>
          <a:p>
            <a:pPr indent="-171450" lvl="0" marL="177800" rtl="0" algn="l">
              <a:lnSpc>
                <a:spcPct val="90000"/>
              </a:lnSpc>
              <a:spcBef>
                <a:spcPts val="800"/>
              </a:spcBef>
              <a:spcAft>
                <a:spcPts val="0"/>
              </a:spcAft>
              <a:buClr>
                <a:schemeClr val="dk1"/>
              </a:buClr>
              <a:buSzPts val="2100"/>
              <a:buChar char="•"/>
            </a:pPr>
            <a:r>
              <a:rPr lang="en" sz="1100"/>
              <a:t>Deemphasizing default tests of meaningless null hypotheses--- Does anyone care about whether a reported correlation coefficient is statistically different from 0?</a:t>
            </a:r>
            <a:endParaRPr sz="1100"/>
          </a:p>
          <a:p>
            <a:pPr indent="-171450" lvl="0" marL="177800" rtl="0" algn="l">
              <a:lnSpc>
                <a:spcPct val="90000"/>
              </a:lnSpc>
              <a:spcBef>
                <a:spcPts val="800"/>
              </a:spcBef>
              <a:spcAft>
                <a:spcPts val="0"/>
              </a:spcAft>
              <a:buClr>
                <a:schemeClr val="dk1"/>
              </a:buClr>
              <a:buSzPts val="2100"/>
              <a:buChar char="•"/>
            </a:pPr>
            <a:r>
              <a:rPr lang="en" sz="1100"/>
              <a:t>Recognize the importance of measurement error.</a:t>
            </a:r>
            <a:endParaRPr sz="1100"/>
          </a:p>
          <a:p>
            <a:pPr indent="-171450" lvl="0" marL="177800" rtl="0" algn="l">
              <a:lnSpc>
                <a:spcPct val="90000"/>
              </a:lnSpc>
              <a:spcBef>
                <a:spcPts val="800"/>
              </a:spcBef>
              <a:spcAft>
                <a:spcPts val="0"/>
              </a:spcAft>
              <a:buClr>
                <a:schemeClr val="dk1"/>
              </a:buClr>
              <a:buSzPts val="2100"/>
              <a:buChar char="•"/>
            </a:pPr>
            <a:r>
              <a:rPr lang="en" sz="1100"/>
              <a:t>It is much harder to be thoughtful about analyses than to revert to simplistic rules (such as statistically significant or not).</a:t>
            </a:r>
            <a:endParaRPr sz="1100"/>
          </a:p>
          <a:p>
            <a:pPr indent="-38100" lvl="0" marL="177800" rtl="0" algn="l">
              <a:lnSpc>
                <a:spcPct val="90000"/>
              </a:lnSpc>
              <a:spcBef>
                <a:spcPts val="800"/>
              </a:spcBef>
              <a:spcAft>
                <a:spcPts val="0"/>
              </a:spcAft>
              <a:buClr>
                <a:schemeClr val="dk1"/>
              </a:buClr>
              <a:buSzPts val="2100"/>
              <a:buNone/>
            </a:pPr>
            <a:r>
              <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g1255dcaab5f_1_29"/>
          <p:cNvSpPr txBox="1"/>
          <p:nvPr>
            <p:ph type="title"/>
          </p:nvPr>
        </p:nvSpPr>
        <p:spPr>
          <a:xfrm>
            <a:off x="217885" y="210740"/>
            <a:ext cx="8708231" cy="1085851"/>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sz="1100"/>
              <a:t>3. Have a method to your modeling</a:t>
            </a:r>
            <a:endParaRPr sz="1100"/>
          </a:p>
        </p:txBody>
      </p:sp>
      <p:sp>
        <p:nvSpPr>
          <p:cNvPr id="471" name="Google Shape;471;g1255dcaab5f_1_29"/>
          <p:cNvSpPr txBox="1"/>
          <p:nvPr>
            <p:ph idx="1" type="body"/>
          </p:nvPr>
        </p:nvSpPr>
        <p:spPr>
          <a:xfrm>
            <a:off x="104216" y="1182350"/>
            <a:ext cx="6265009" cy="3909999"/>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2100"/>
              <a:buChar char="•"/>
            </a:pPr>
            <a:r>
              <a:rPr lang="en" sz="1100"/>
              <a:t>Apply open science principles when using modeling techniques (such as latent variable, mixture, and multilevel modeling) </a:t>
            </a:r>
            <a:endParaRPr sz="1100"/>
          </a:p>
          <a:p>
            <a:pPr indent="-171450" lvl="0" marL="177800" rtl="0" algn="l">
              <a:lnSpc>
                <a:spcPct val="90000"/>
              </a:lnSpc>
              <a:spcBef>
                <a:spcPts val="800"/>
              </a:spcBef>
              <a:spcAft>
                <a:spcPts val="0"/>
              </a:spcAft>
              <a:buClr>
                <a:schemeClr val="dk1"/>
              </a:buClr>
              <a:buSzPts val="2100"/>
              <a:buChar char="•"/>
            </a:pPr>
            <a:r>
              <a:rPr lang="en" sz="1100"/>
              <a:t>Modeling techniques introduce an extraordinary number of researcher degrees of freedom.</a:t>
            </a:r>
            <a:endParaRPr sz="1100"/>
          </a:p>
          <a:p>
            <a:pPr indent="-171450" lvl="0" marL="177800" rtl="0" algn="l">
              <a:lnSpc>
                <a:spcPct val="90000"/>
              </a:lnSpc>
              <a:spcBef>
                <a:spcPts val="800"/>
              </a:spcBef>
              <a:spcAft>
                <a:spcPts val="0"/>
              </a:spcAft>
              <a:buClr>
                <a:schemeClr val="dk1"/>
              </a:buClr>
              <a:buSzPts val="2100"/>
              <a:buChar char="•"/>
            </a:pPr>
            <a:r>
              <a:rPr lang="en" sz="1100"/>
              <a:t>We need defensible, coherent, logical, and reproducible systems for moving through the modeling process</a:t>
            </a:r>
            <a:endParaRPr sz="1100"/>
          </a:p>
          <a:p>
            <a:pPr indent="-171450" lvl="0" marL="177800" rtl="0" algn="l">
              <a:lnSpc>
                <a:spcPct val="90000"/>
              </a:lnSpc>
              <a:spcBef>
                <a:spcPts val="800"/>
              </a:spcBef>
              <a:spcAft>
                <a:spcPts val="0"/>
              </a:spcAft>
              <a:buClr>
                <a:schemeClr val="dk1"/>
              </a:buClr>
              <a:buSzPts val="2100"/>
              <a:buChar char="•"/>
            </a:pPr>
            <a:r>
              <a:rPr lang="en" sz="1100"/>
              <a:t>SEM- Measurement Model, Just Identified Structural Model, Conceptual Model</a:t>
            </a:r>
            <a:endParaRPr sz="1100"/>
          </a:p>
        </p:txBody>
      </p:sp>
      <p:pic>
        <p:nvPicPr>
          <p:cNvPr descr="Kendall Jenner is the world's highest paid model - BBC News" id="472" name="Google Shape;472;g1255dcaab5f_1_29"/>
          <p:cNvPicPr preferRelativeResize="0"/>
          <p:nvPr/>
        </p:nvPicPr>
        <p:blipFill rotWithShape="1">
          <a:blip r:embed="rId3">
            <a:alphaModFix/>
          </a:blip>
          <a:srcRect b="0" l="0" r="0" t="0"/>
          <a:stretch/>
        </p:blipFill>
        <p:spPr>
          <a:xfrm>
            <a:off x="6513218" y="0"/>
            <a:ext cx="2451497"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g1255dcaab5f_1_35"/>
          <p:cNvSpPr txBox="1"/>
          <p:nvPr>
            <p:ph type="title"/>
          </p:nvPr>
        </p:nvSpPr>
        <p:spPr>
          <a:xfrm>
            <a:off x="250031" y="110727"/>
            <a:ext cx="8611791" cy="907258"/>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sz="1100"/>
              <a:t>4. Reproducible Workflow is not enough!</a:t>
            </a:r>
            <a:endParaRPr sz="1100"/>
          </a:p>
        </p:txBody>
      </p:sp>
      <p:sp>
        <p:nvSpPr>
          <p:cNvPr id="478" name="Google Shape;478;g1255dcaab5f_1_35"/>
          <p:cNvSpPr txBox="1"/>
          <p:nvPr>
            <p:ph idx="1" type="body"/>
          </p:nvPr>
        </p:nvSpPr>
        <p:spPr>
          <a:xfrm>
            <a:off x="164306" y="1104899"/>
            <a:ext cx="8783241" cy="4099322"/>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2100"/>
              <a:buChar char="•"/>
            </a:pPr>
            <a:r>
              <a:rPr lang="en" sz="1100"/>
              <a:t>Document Everything! Not just the HOW, but the why!</a:t>
            </a:r>
            <a:endParaRPr sz="1100"/>
          </a:p>
          <a:p>
            <a:pPr indent="-171450" lvl="1" marL="520700" rtl="0" algn="l">
              <a:lnSpc>
                <a:spcPct val="90000"/>
              </a:lnSpc>
              <a:spcBef>
                <a:spcPts val="400"/>
              </a:spcBef>
              <a:spcAft>
                <a:spcPts val="0"/>
              </a:spcAft>
              <a:buClr>
                <a:schemeClr val="dk1"/>
              </a:buClr>
              <a:buSzPts val="2100"/>
              <a:buChar char="•"/>
            </a:pPr>
            <a:r>
              <a:rPr b="1" lang="en" sz="2100"/>
              <a:t>Ideally, the “how” from raw data to the end product should be automated, and the “why” should be fully documented.</a:t>
            </a:r>
            <a:endParaRPr sz="1100"/>
          </a:p>
          <a:p>
            <a:pPr indent="-171450" lvl="0" marL="177800" rtl="0" algn="l">
              <a:lnSpc>
                <a:spcPct val="90000"/>
              </a:lnSpc>
              <a:spcBef>
                <a:spcPts val="800"/>
              </a:spcBef>
              <a:spcAft>
                <a:spcPts val="0"/>
              </a:spcAft>
              <a:buClr>
                <a:schemeClr val="dk1"/>
              </a:buClr>
              <a:buSzPts val="2100"/>
              <a:buChar char="•"/>
            </a:pPr>
            <a:r>
              <a:rPr lang="en" sz="1100"/>
              <a:t>Methodologists can help organize and present the study design, methods, collected data, and analysis plan clearly and coherently for others to verify or to reproduce (Waldman &amp; Lilienfeld, 2016; Wigboldus &amp; Dotsch, 2016) and serve as additional internal reviewers to catch any issues before the data and findings are made public (Waldman &amp; Lilienfeld, 2016).</a:t>
            </a:r>
            <a:endParaRPr sz="1100"/>
          </a:p>
          <a:p>
            <a:pPr indent="-38100" lvl="0" marL="177800" rtl="0" algn="l">
              <a:lnSpc>
                <a:spcPct val="90000"/>
              </a:lnSpc>
              <a:spcBef>
                <a:spcPts val="800"/>
              </a:spcBef>
              <a:spcAft>
                <a:spcPts val="0"/>
              </a:spcAft>
              <a:buClr>
                <a:schemeClr val="dk1"/>
              </a:buClr>
              <a:buSzPts val="2100"/>
              <a:buNone/>
            </a:pPr>
            <a:r>
              <a:t/>
            </a:r>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descr="Breaking Barriers Stock Illustrations – 118 Breaking Barriers Stock  Illustrations, Vectors &amp; Clipart - Dreamstime" id="483" name="Google Shape;483;g1255dcaab5f_1_40"/>
          <p:cNvPicPr preferRelativeResize="0"/>
          <p:nvPr/>
        </p:nvPicPr>
        <p:blipFill rotWithShape="1">
          <a:blip r:embed="rId3">
            <a:alphaModFix/>
          </a:blip>
          <a:srcRect b="0" l="0" r="0" t="0"/>
          <a:stretch/>
        </p:blipFill>
        <p:spPr>
          <a:xfrm>
            <a:off x="6278289" y="3182955"/>
            <a:ext cx="2484920" cy="1863690"/>
          </a:xfrm>
          <a:prstGeom prst="rect">
            <a:avLst/>
          </a:prstGeom>
          <a:noFill/>
          <a:ln>
            <a:noFill/>
          </a:ln>
        </p:spPr>
      </p:pic>
      <p:sp>
        <p:nvSpPr>
          <p:cNvPr id="484" name="Google Shape;484;g1255dcaab5f_1_40"/>
          <p:cNvSpPr txBox="1"/>
          <p:nvPr>
            <p:ph type="title"/>
          </p:nvPr>
        </p:nvSpPr>
        <p:spPr>
          <a:xfrm>
            <a:off x="339328" y="84535"/>
            <a:ext cx="8676083" cy="844154"/>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sz="1100"/>
              <a:t>Expected Challenges and Barriers</a:t>
            </a:r>
            <a:endParaRPr sz="1100"/>
          </a:p>
        </p:txBody>
      </p:sp>
      <p:sp>
        <p:nvSpPr>
          <p:cNvPr id="485" name="Google Shape;485;g1255dcaab5f_1_40"/>
          <p:cNvSpPr txBox="1"/>
          <p:nvPr>
            <p:ph idx="1" type="body"/>
          </p:nvPr>
        </p:nvSpPr>
        <p:spPr>
          <a:xfrm>
            <a:off x="157163" y="1028700"/>
            <a:ext cx="8858249" cy="3993356"/>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2100"/>
              <a:buChar char="•"/>
            </a:pPr>
            <a:r>
              <a:rPr lang="en" sz="1100"/>
              <a:t>It is much harder to be thoughtful about analyses than to revert to simplistic rules (such as statistically significant or not).</a:t>
            </a:r>
            <a:endParaRPr sz="1100"/>
          </a:p>
          <a:p>
            <a:pPr indent="-171450" lvl="0" marL="177800" rtl="0" algn="l">
              <a:lnSpc>
                <a:spcPct val="90000"/>
              </a:lnSpc>
              <a:spcBef>
                <a:spcPts val="800"/>
              </a:spcBef>
              <a:spcAft>
                <a:spcPts val="0"/>
              </a:spcAft>
              <a:buClr>
                <a:schemeClr val="dk1"/>
              </a:buClr>
              <a:buSzPts val="2100"/>
              <a:buChar char="•"/>
            </a:pPr>
            <a:r>
              <a:rPr lang="en" sz="1100"/>
              <a:t>Training-- we need to change the way that we train future researchers– more on that from Crystal N. Steltenpohl</a:t>
            </a:r>
            <a:endParaRPr sz="1100"/>
          </a:p>
          <a:p>
            <a:pPr indent="-171450" lvl="0" marL="177800" rtl="0" algn="l">
              <a:lnSpc>
                <a:spcPct val="90000"/>
              </a:lnSpc>
              <a:spcBef>
                <a:spcPts val="800"/>
              </a:spcBef>
              <a:spcAft>
                <a:spcPts val="0"/>
              </a:spcAft>
              <a:buClr>
                <a:schemeClr val="dk1"/>
              </a:buClr>
              <a:buSzPts val="2100"/>
              <a:buChar char="•"/>
            </a:pPr>
            <a:r>
              <a:rPr lang="en" sz="1100"/>
              <a:t>There is often a tension between technical and conceptual aspects of methods-related research.</a:t>
            </a:r>
            <a:endParaRPr sz="1100"/>
          </a:p>
          <a:p>
            <a:pPr indent="-171450" lvl="0" marL="177800" rtl="0" algn="l">
              <a:lnSpc>
                <a:spcPct val="90000"/>
              </a:lnSpc>
              <a:spcBef>
                <a:spcPts val="800"/>
              </a:spcBef>
              <a:spcAft>
                <a:spcPts val="0"/>
              </a:spcAft>
              <a:buClr>
                <a:schemeClr val="dk1"/>
              </a:buClr>
              <a:buSzPts val="2100"/>
              <a:buChar char="•"/>
            </a:pPr>
            <a:r>
              <a:rPr lang="en" sz="1100"/>
              <a:t>Where is the boundary between exploratory and confirmatory research… really?</a:t>
            </a:r>
            <a:endParaRPr sz="1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g124cc3f6506_11_1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dk1"/>
              </a:buClr>
              <a:buSzPts val="4500"/>
              <a:buFont typeface="Calibri"/>
              <a:buNone/>
            </a:pPr>
            <a:r>
              <a:rPr lang="en"/>
              <a:t>Educator Perspective</a:t>
            </a:r>
            <a:endParaRPr/>
          </a:p>
        </p:txBody>
      </p:sp>
      <p:sp>
        <p:nvSpPr>
          <p:cNvPr id="491" name="Google Shape;491;g124cc3f6506_11_15"/>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chemeClr val="dk1"/>
              </a:buClr>
              <a:buSzPts val="1800"/>
              <a:buNone/>
            </a:pPr>
            <a:r>
              <a:rPr lang="en"/>
              <a:t>Crystal N. Steltenpohl</a:t>
            </a:r>
            <a:endParaRPr/>
          </a:p>
          <a:p>
            <a:pPr indent="0" lvl="0" marL="0" rtl="0" algn="ctr">
              <a:lnSpc>
                <a:spcPct val="90000"/>
              </a:lnSpc>
              <a:spcBef>
                <a:spcPts val="800"/>
              </a:spcBef>
              <a:spcAft>
                <a:spcPts val="0"/>
              </a:spcAft>
              <a:buClr>
                <a:schemeClr val="dk1"/>
              </a:buClr>
              <a:buSzPts val="1800"/>
              <a:buNone/>
            </a:pPr>
            <a:r>
              <a:rPr lang="en"/>
              <a:t>Dartmouth Center for Program Design and Evaluation</a:t>
            </a:r>
            <a:endParaRPr/>
          </a:p>
          <a:p>
            <a:pPr indent="0" lvl="0" marL="0" rtl="0" algn="ctr">
              <a:lnSpc>
                <a:spcPct val="90000"/>
              </a:lnSpc>
              <a:spcBef>
                <a:spcPts val="800"/>
              </a:spcBef>
              <a:spcAft>
                <a:spcPts val="0"/>
              </a:spcAft>
              <a:buClr>
                <a:schemeClr val="dk1"/>
              </a:buClr>
              <a:buSzPts val="1800"/>
              <a:buNone/>
            </a:pPr>
            <a:r>
              <a:rPr lang="en"/>
              <a:t>@CrystalNSYoung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g124cc3f6506_11_21"/>
          <p:cNvSpPr txBox="1"/>
          <p:nvPr>
            <p:ph type="title"/>
          </p:nvPr>
        </p:nvSpPr>
        <p:spPr>
          <a:xfrm>
            <a:off x="3108722" y="6845"/>
            <a:ext cx="6035278" cy="13623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Why teach open science?</a:t>
            </a:r>
            <a:endParaRPr/>
          </a:p>
        </p:txBody>
      </p:sp>
      <p:sp>
        <p:nvSpPr>
          <p:cNvPr id="497" name="Google Shape;497;g124cc3f6506_11_21"/>
          <p:cNvSpPr txBox="1"/>
          <p:nvPr>
            <p:ph idx="1" type="body"/>
          </p:nvPr>
        </p:nvSpPr>
        <p:spPr>
          <a:xfrm>
            <a:off x="3108722" y="1369218"/>
            <a:ext cx="6035278" cy="3774282"/>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dk1"/>
              </a:buClr>
              <a:buSzPts val="2100"/>
              <a:buNone/>
            </a:pPr>
            <a:r>
              <a:rPr lang="en"/>
              <a:t>Instills values around transparency, rigor, credibility</a:t>
            </a:r>
            <a:endParaRPr/>
          </a:p>
          <a:p>
            <a:pPr indent="0" lvl="0" marL="0" rtl="0" algn="l">
              <a:lnSpc>
                <a:spcPct val="90000"/>
              </a:lnSpc>
              <a:spcBef>
                <a:spcPts val="800"/>
              </a:spcBef>
              <a:spcAft>
                <a:spcPts val="0"/>
              </a:spcAft>
              <a:buClr>
                <a:schemeClr val="dk1"/>
              </a:buClr>
              <a:buSzPts val="2100"/>
              <a:buNone/>
            </a:pPr>
            <a:r>
              <a:rPr lang="en"/>
              <a:t>Helps students to build critical thinking skills</a:t>
            </a:r>
            <a:endParaRPr/>
          </a:p>
          <a:p>
            <a:pPr indent="0" lvl="0" marL="0" rtl="0" algn="l">
              <a:lnSpc>
                <a:spcPct val="90000"/>
              </a:lnSpc>
              <a:spcBef>
                <a:spcPts val="800"/>
              </a:spcBef>
              <a:spcAft>
                <a:spcPts val="0"/>
              </a:spcAft>
              <a:buClr>
                <a:schemeClr val="dk1"/>
              </a:buClr>
              <a:buSzPts val="2100"/>
              <a:buNone/>
            </a:pPr>
            <a:r>
              <a:rPr lang="en"/>
              <a:t>Students will be knowledge consumers and creators</a:t>
            </a:r>
            <a:endParaRPr/>
          </a:p>
          <a:p>
            <a:pPr indent="0" lvl="0" marL="0" rtl="0" algn="l">
              <a:lnSpc>
                <a:spcPct val="90000"/>
              </a:lnSpc>
              <a:spcBef>
                <a:spcPts val="800"/>
              </a:spcBef>
              <a:spcAft>
                <a:spcPts val="0"/>
              </a:spcAft>
              <a:buClr>
                <a:schemeClr val="dk1"/>
              </a:buClr>
              <a:buSzPts val="2100"/>
              <a:buNone/>
            </a:pPr>
            <a:r>
              <a:rPr lang="en"/>
              <a:t>More employers are looking for these skills</a:t>
            </a:r>
            <a:endParaRPr/>
          </a:p>
          <a:p>
            <a:pPr indent="0" lvl="0" marL="0" rtl="0" algn="l">
              <a:lnSpc>
                <a:spcPct val="90000"/>
              </a:lnSpc>
              <a:spcBef>
                <a:spcPts val="800"/>
              </a:spcBef>
              <a:spcAft>
                <a:spcPts val="0"/>
              </a:spcAft>
              <a:buClr>
                <a:schemeClr val="dk1"/>
              </a:buClr>
              <a:buSzPts val="2100"/>
              <a:buNone/>
            </a:pPr>
            <a:r>
              <a:t/>
            </a:r>
            <a:endParaRPr/>
          </a:p>
        </p:txBody>
      </p:sp>
      <p:pic>
        <p:nvPicPr>
          <p:cNvPr descr="A person at a blackboard" id="498" name="Google Shape;498;g124cc3f6506_11_21"/>
          <p:cNvPicPr preferRelativeResize="0"/>
          <p:nvPr>
            <p:ph idx="2" type="pic"/>
          </p:nvPr>
        </p:nvPicPr>
        <p:blipFill rotWithShape="1">
          <a:blip r:embed="rId3">
            <a:alphaModFix/>
          </a:blip>
          <a:srcRect b="0" l="7170" r="2168" t="0"/>
          <a:stretch/>
        </p:blipFill>
        <p:spPr>
          <a:xfrm>
            <a:off x="0" y="0"/>
            <a:ext cx="3108722"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7">
                                            <p:txEl>
                                              <p:pRg end="0" st="0"/>
                                            </p:txEl>
                                          </p:spTgt>
                                        </p:tgtEl>
                                        <p:attrNameLst>
                                          <p:attrName>style.visibility</p:attrName>
                                        </p:attrNameLst>
                                      </p:cBhvr>
                                      <p:to>
                                        <p:strVal val="visible"/>
                                      </p:to>
                                    </p:set>
                                    <p:animEffect filter="fade" transition="in">
                                      <p:cBhvr>
                                        <p:cTn dur="500"/>
                                        <p:tgtEl>
                                          <p:spTgt spid="49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7">
                                            <p:txEl>
                                              <p:pRg end="1" st="1"/>
                                            </p:txEl>
                                          </p:spTgt>
                                        </p:tgtEl>
                                        <p:attrNameLst>
                                          <p:attrName>style.visibility</p:attrName>
                                        </p:attrNameLst>
                                      </p:cBhvr>
                                      <p:to>
                                        <p:strVal val="visible"/>
                                      </p:to>
                                    </p:set>
                                    <p:animEffect filter="fade" transition="in">
                                      <p:cBhvr>
                                        <p:cTn dur="500"/>
                                        <p:tgtEl>
                                          <p:spTgt spid="49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7">
                                            <p:txEl>
                                              <p:pRg end="2" st="2"/>
                                            </p:txEl>
                                          </p:spTgt>
                                        </p:tgtEl>
                                        <p:attrNameLst>
                                          <p:attrName>style.visibility</p:attrName>
                                        </p:attrNameLst>
                                      </p:cBhvr>
                                      <p:to>
                                        <p:strVal val="visible"/>
                                      </p:to>
                                    </p:set>
                                    <p:animEffect filter="fade" transition="in">
                                      <p:cBhvr>
                                        <p:cTn dur="500"/>
                                        <p:tgtEl>
                                          <p:spTgt spid="49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7">
                                            <p:txEl>
                                              <p:pRg end="3" st="3"/>
                                            </p:txEl>
                                          </p:spTgt>
                                        </p:tgtEl>
                                        <p:attrNameLst>
                                          <p:attrName>style.visibility</p:attrName>
                                        </p:attrNameLst>
                                      </p:cBhvr>
                                      <p:to>
                                        <p:strVal val="visible"/>
                                      </p:to>
                                    </p:set>
                                    <p:animEffect filter="fade" transition="in">
                                      <p:cBhvr>
                                        <p:cTn dur="500"/>
                                        <p:tgtEl>
                                          <p:spTgt spid="49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7">
                                            <p:txEl>
                                              <p:pRg end="4" st="4"/>
                                            </p:txEl>
                                          </p:spTgt>
                                        </p:tgtEl>
                                        <p:attrNameLst>
                                          <p:attrName>style.visibility</p:attrName>
                                        </p:attrNameLst>
                                      </p:cBhvr>
                                      <p:to>
                                        <p:strVal val="visible"/>
                                      </p:to>
                                    </p:set>
                                    <p:animEffect filter="fade" transition="in">
                                      <p:cBhvr>
                                        <p:cTn dur="500"/>
                                        <p:tgtEl>
                                          <p:spTgt spid="49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1"/>
          <p:cNvSpPr txBox="1"/>
          <p:nvPr>
            <p:ph type="title"/>
          </p:nvPr>
        </p:nvSpPr>
        <p:spPr>
          <a:xfrm>
            <a:off x="324475" y="465975"/>
            <a:ext cx="8253900" cy="2841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2800"/>
              <a:buNone/>
            </a:pPr>
            <a:r>
              <a:rPr lang="en" sz="3900"/>
              <a:t>Open Scholarship</a:t>
            </a:r>
            <a:endParaRPr sz="3900"/>
          </a:p>
          <a:p>
            <a:pPr indent="0" lvl="0" marL="0" rtl="0" algn="l">
              <a:lnSpc>
                <a:spcPct val="100000"/>
              </a:lnSpc>
              <a:spcBef>
                <a:spcPts val="0"/>
              </a:spcBef>
              <a:spcAft>
                <a:spcPts val="0"/>
              </a:spcAft>
              <a:buSzPts val="2800"/>
              <a:buNone/>
            </a:pPr>
            <a:r>
              <a:rPr lang="en" sz="3900"/>
              <a:t>Researcher: Implementation State</a:t>
            </a:r>
            <a:endParaRPr sz="3900"/>
          </a:p>
        </p:txBody>
      </p:sp>
      <p:sp>
        <p:nvSpPr>
          <p:cNvPr id="384" name="Google Shape;384;p1"/>
          <p:cNvSpPr txBox="1"/>
          <p:nvPr>
            <p:ph idx="1" type="subTitle"/>
          </p:nvPr>
        </p:nvSpPr>
        <p:spPr>
          <a:xfrm>
            <a:off x="324475" y="3612602"/>
            <a:ext cx="5124300" cy="130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sz="2600"/>
              <a:t>Matt Makel, PhD</a:t>
            </a:r>
            <a:endParaRPr sz="2600"/>
          </a:p>
          <a:p>
            <a:pPr indent="0" lvl="0" marL="0" rtl="0" algn="l">
              <a:lnSpc>
                <a:spcPct val="100000"/>
              </a:lnSpc>
              <a:spcBef>
                <a:spcPts val="0"/>
              </a:spcBef>
              <a:spcAft>
                <a:spcPts val="0"/>
              </a:spcAft>
              <a:buSzPts val="1800"/>
              <a:buNone/>
            </a:pPr>
            <a:r>
              <a:rPr lang="en" sz="2600"/>
              <a:t>Johns Hopkins University</a:t>
            </a:r>
            <a:endParaRPr sz="2600"/>
          </a:p>
          <a:p>
            <a:pPr indent="0" lvl="0" marL="0" rtl="0" algn="l">
              <a:lnSpc>
                <a:spcPct val="100000"/>
              </a:lnSpc>
              <a:spcBef>
                <a:spcPts val="0"/>
              </a:spcBef>
              <a:spcAft>
                <a:spcPts val="0"/>
              </a:spcAft>
              <a:buSzPts val="1800"/>
              <a:buNone/>
            </a:pPr>
            <a:r>
              <a:rPr lang="en" sz="2600">
                <a:solidFill>
                  <a:srgbClr val="0000FF"/>
                </a:solidFill>
              </a:rPr>
              <a:t>@mattmakel</a:t>
            </a:r>
            <a:endParaRPr sz="2600">
              <a:solidFill>
                <a:srgbClr val="0000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g124cc3f6506_11_27"/>
          <p:cNvSpPr txBox="1"/>
          <p:nvPr>
            <p:ph type="title"/>
          </p:nvPr>
        </p:nvSpPr>
        <p:spPr>
          <a:xfrm>
            <a:off x="3108722" y="6845"/>
            <a:ext cx="6035278" cy="13623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Getting started</a:t>
            </a:r>
            <a:endParaRPr/>
          </a:p>
        </p:txBody>
      </p:sp>
      <p:sp>
        <p:nvSpPr>
          <p:cNvPr id="504" name="Google Shape;504;g124cc3f6506_11_27"/>
          <p:cNvSpPr txBox="1"/>
          <p:nvPr>
            <p:ph idx="1" type="body"/>
          </p:nvPr>
        </p:nvSpPr>
        <p:spPr>
          <a:xfrm>
            <a:off x="3108722" y="1369218"/>
            <a:ext cx="6035278" cy="3774282"/>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dk1"/>
              </a:buClr>
              <a:buSzPts val="2100"/>
              <a:buNone/>
            </a:pPr>
            <a:r>
              <a:rPr lang="en"/>
              <a:t>Think about how to meet student learning objectives</a:t>
            </a:r>
            <a:endParaRPr/>
          </a:p>
          <a:p>
            <a:pPr indent="0" lvl="0" marL="0" rtl="0" algn="l">
              <a:lnSpc>
                <a:spcPct val="90000"/>
              </a:lnSpc>
              <a:spcBef>
                <a:spcPts val="800"/>
              </a:spcBef>
              <a:spcAft>
                <a:spcPts val="0"/>
              </a:spcAft>
              <a:buClr>
                <a:schemeClr val="dk1"/>
              </a:buClr>
              <a:buSzPts val="2100"/>
              <a:buNone/>
            </a:pPr>
            <a:r>
              <a:rPr lang="en"/>
              <a:t>Think about how to integrate critical perspectives</a:t>
            </a:r>
            <a:endParaRPr/>
          </a:p>
          <a:p>
            <a:pPr indent="0" lvl="0" marL="0" rtl="0" algn="l">
              <a:lnSpc>
                <a:spcPct val="90000"/>
              </a:lnSpc>
              <a:spcBef>
                <a:spcPts val="800"/>
              </a:spcBef>
              <a:spcAft>
                <a:spcPts val="0"/>
              </a:spcAft>
              <a:buClr>
                <a:schemeClr val="dk1"/>
              </a:buClr>
              <a:buSzPts val="2100"/>
              <a:buNone/>
            </a:pPr>
            <a:r>
              <a:rPr lang="en"/>
              <a:t>Focus on small steps – teaching is an iterative process</a:t>
            </a:r>
            <a:endParaRPr/>
          </a:p>
          <a:p>
            <a:pPr indent="0" lvl="0" marL="0" rtl="0" algn="l">
              <a:lnSpc>
                <a:spcPct val="90000"/>
              </a:lnSpc>
              <a:spcBef>
                <a:spcPts val="800"/>
              </a:spcBef>
              <a:spcAft>
                <a:spcPts val="0"/>
              </a:spcAft>
              <a:buClr>
                <a:schemeClr val="dk1"/>
              </a:buClr>
              <a:buSzPts val="2100"/>
              <a:buNone/>
            </a:pPr>
            <a:r>
              <a:rPr lang="en"/>
              <a:t>Remember you don’t have to recreate the wheel</a:t>
            </a:r>
            <a:endParaRPr/>
          </a:p>
          <a:p>
            <a:pPr indent="0" lvl="0" marL="0" rtl="0" algn="l">
              <a:lnSpc>
                <a:spcPct val="90000"/>
              </a:lnSpc>
              <a:spcBef>
                <a:spcPts val="800"/>
              </a:spcBef>
              <a:spcAft>
                <a:spcPts val="0"/>
              </a:spcAft>
              <a:buClr>
                <a:schemeClr val="dk1"/>
              </a:buClr>
              <a:buSzPts val="2100"/>
              <a:buNone/>
            </a:pPr>
            <a:r>
              <a:t/>
            </a:r>
            <a:endParaRPr/>
          </a:p>
        </p:txBody>
      </p:sp>
      <p:pic>
        <p:nvPicPr>
          <p:cNvPr descr="Woman holding up sign with lightbulb on it" id="505" name="Google Shape;505;g124cc3f6506_11_27"/>
          <p:cNvPicPr preferRelativeResize="0"/>
          <p:nvPr>
            <p:ph idx="2" type="pic"/>
          </p:nvPr>
        </p:nvPicPr>
        <p:blipFill rotWithShape="1">
          <a:blip r:embed="rId3">
            <a:alphaModFix/>
          </a:blip>
          <a:srcRect b="0" l="17815" r="17814" t="0"/>
          <a:stretch/>
        </p:blipFill>
        <p:spPr>
          <a:xfrm>
            <a:off x="0" y="0"/>
            <a:ext cx="3108722"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4">
                                            <p:txEl>
                                              <p:pRg end="0" st="0"/>
                                            </p:txEl>
                                          </p:spTgt>
                                        </p:tgtEl>
                                        <p:attrNameLst>
                                          <p:attrName>style.visibility</p:attrName>
                                        </p:attrNameLst>
                                      </p:cBhvr>
                                      <p:to>
                                        <p:strVal val="visible"/>
                                      </p:to>
                                    </p:set>
                                    <p:animEffect filter="fade" transition="in">
                                      <p:cBhvr>
                                        <p:cTn dur="500"/>
                                        <p:tgtEl>
                                          <p:spTgt spid="5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4">
                                            <p:txEl>
                                              <p:pRg end="1" st="1"/>
                                            </p:txEl>
                                          </p:spTgt>
                                        </p:tgtEl>
                                        <p:attrNameLst>
                                          <p:attrName>style.visibility</p:attrName>
                                        </p:attrNameLst>
                                      </p:cBhvr>
                                      <p:to>
                                        <p:strVal val="visible"/>
                                      </p:to>
                                    </p:set>
                                    <p:animEffect filter="fade" transition="in">
                                      <p:cBhvr>
                                        <p:cTn dur="500"/>
                                        <p:tgtEl>
                                          <p:spTgt spid="50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4">
                                            <p:txEl>
                                              <p:pRg end="2" st="2"/>
                                            </p:txEl>
                                          </p:spTgt>
                                        </p:tgtEl>
                                        <p:attrNameLst>
                                          <p:attrName>style.visibility</p:attrName>
                                        </p:attrNameLst>
                                      </p:cBhvr>
                                      <p:to>
                                        <p:strVal val="visible"/>
                                      </p:to>
                                    </p:set>
                                    <p:animEffect filter="fade" transition="in">
                                      <p:cBhvr>
                                        <p:cTn dur="500"/>
                                        <p:tgtEl>
                                          <p:spTgt spid="50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4">
                                            <p:txEl>
                                              <p:pRg end="3" st="3"/>
                                            </p:txEl>
                                          </p:spTgt>
                                        </p:tgtEl>
                                        <p:attrNameLst>
                                          <p:attrName>style.visibility</p:attrName>
                                        </p:attrNameLst>
                                      </p:cBhvr>
                                      <p:to>
                                        <p:strVal val="visible"/>
                                      </p:to>
                                    </p:set>
                                    <p:animEffect filter="fade" transition="in">
                                      <p:cBhvr>
                                        <p:cTn dur="500"/>
                                        <p:tgtEl>
                                          <p:spTgt spid="50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4">
                                            <p:txEl>
                                              <p:pRg end="4" st="4"/>
                                            </p:txEl>
                                          </p:spTgt>
                                        </p:tgtEl>
                                        <p:attrNameLst>
                                          <p:attrName>style.visibility</p:attrName>
                                        </p:attrNameLst>
                                      </p:cBhvr>
                                      <p:to>
                                        <p:strVal val="visible"/>
                                      </p:to>
                                    </p:set>
                                    <p:animEffect filter="fade" transition="in">
                                      <p:cBhvr>
                                        <p:cTn dur="500"/>
                                        <p:tgtEl>
                                          <p:spTgt spid="50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g124cc3f6506_11_33"/>
          <p:cNvSpPr txBox="1"/>
          <p:nvPr>
            <p:ph type="title"/>
          </p:nvPr>
        </p:nvSpPr>
        <p:spPr>
          <a:xfrm>
            <a:off x="3108722" y="6845"/>
            <a:ext cx="6035278" cy="13623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Common challenges and solutions</a:t>
            </a:r>
            <a:endParaRPr/>
          </a:p>
        </p:txBody>
      </p:sp>
      <p:sp>
        <p:nvSpPr>
          <p:cNvPr id="511" name="Google Shape;511;g124cc3f6506_11_33"/>
          <p:cNvSpPr txBox="1"/>
          <p:nvPr>
            <p:ph idx="1" type="body"/>
          </p:nvPr>
        </p:nvSpPr>
        <p:spPr>
          <a:xfrm>
            <a:off x="3108722" y="1369218"/>
            <a:ext cx="6035278" cy="3774282"/>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dk1"/>
              </a:buClr>
              <a:buSzPts val="2100"/>
              <a:buNone/>
            </a:pPr>
            <a:r>
              <a:rPr lang="en"/>
              <a:t>Staying clear about what open science is and isn’t</a:t>
            </a:r>
            <a:endParaRPr/>
          </a:p>
          <a:p>
            <a:pPr indent="0" lvl="0" marL="0" rtl="0" algn="l">
              <a:lnSpc>
                <a:spcPct val="90000"/>
              </a:lnSpc>
              <a:spcBef>
                <a:spcPts val="800"/>
              </a:spcBef>
              <a:spcAft>
                <a:spcPts val="0"/>
              </a:spcAft>
              <a:buClr>
                <a:schemeClr val="dk1"/>
              </a:buClr>
              <a:buSzPts val="2100"/>
              <a:buNone/>
            </a:pPr>
            <a:r>
              <a:rPr lang="en"/>
              <a:t>Determining the level at which material is covered</a:t>
            </a:r>
            <a:endParaRPr/>
          </a:p>
          <a:p>
            <a:pPr indent="0" lvl="0" marL="0" rtl="0" algn="l">
              <a:lnSpc>
                <a:spcPct val="90000"/>
              </a:lnSpc>
              <a:spcBef>
                <a:spcPts val="800"/>
              </a:spcBef>
              <a:spcAft>
                <a:spcPts val="0"/>
              </a:spcAft>
              <a:buClr>
                <a:schemeClr val="dk1"/>
              </a:buClr>
              <a:buSzPts val="2100"/>
              <a:buNone/>
            </a:pPr>
            <a:r>
              <a:rPr lang="en"/>
              <a:t>Maintaining hope about the state/future of science</a:t>
            </a:r>
            <a:endParaRPr/>
          </a:p>
          <a:p>
            <a:pPr indent="0" lvl="0" marL="0" rtl="0" algn="l">
              <a:lnSpc>
                <a:spcPct val="90000"/>
              </a:lnSpc>
              <a:spcBef>
                <a:spcPts val="800"/>
              </a:spcBef>
              <a:spcAft>
                <a:spcPts val="0"/>
              </a:spcAft>
              <a:buClr>
                <a:schemeClr val="dk1"/>
              </a:buClr>
              <a:buSzPts val="2100"/>
              <a:buNone/>
            </a:pPr>
            <a:r>
              <a:rPr lang="en"/>
              <a:t>Maintaining critical eye about open science initiatives</a:t>
            </a:r>
            <a:endParaRPr/>
          </a:p>
          <a:p>
            <a:pPr indent="0" lvl="0" marL="0" rtl="0" algn="l">
              <a:lnSpc>
                <a:spcPct val="90000"/>
              </a:lnSpc>
              <a:spcBef>
                <a:spcPts val="800"/>
              </a:spcBef>
              <a:spcAft>
                <a:spcPts val="0"/>
              </a:spcAft>
              <a:buClr>
                <a:schemeClr val="dk1"/>
              </a:buClr>
              <a:buSzPts val="2100"/>
              <a:buNone/>
            </a:pPr>
            <a:r>
              <a:rPr lang="en"/>
              <a:t>Staying abreast of current discussions, burnout</a:t>
            </a:r>
            <a:endParaRPr/>
          </a:p>
        </p:txBody>
      </p:sp>
      <p:pic>
        <p:nvPicPr>
          <p:cNvPr descr="People jumping over hurdles on a track field" id="512" name="Google Shape;512;g124cc3f6506_11_33"/>
          <p:cNvPicPr preferRelativeResize="0"/>
          <p:nvPr>
            <p:ph idx="2" type="pic"/>
          </p:nvPr>
        </p:nvPicPr>
        <p:blipFill rotWithShape="1">
          <a:blip r:embed="rId3">
            <a:alphaModFix/>
          </a:blip>
          <a:srcRect b="0" l="29826" r="29825" t="0"/>
          <a:stretch/>
        </p:blipFill>
        <p:spPr>
          <a:xfrm>
            <a:off x="0" y="0"/>
            <a:ext cx="3108722"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1">
                                            <p:txEl>
                                              <p:pRg end="0" st="0"/>
                                            </p:txEl>
                                          </p:spTgt>
                                        </p:tgtEl>
                                        <p:attrNameLst>
                                          <p:attrName>style.visibility</p:attrName>
                                        </p:attrNameLst>
                                      </p:cBhvr>
                                      <p:to>
                                        <p:strVal val="visible"/>
                                      </p:to>
                                    </p:set>
                                    <p:animEffect filter="fade" transition="in">
                                      <p:cBhvr>
                                        <p:cTn dur="500"/>
                                        <p:tgtEl>
                                          <p:spTgt spid="51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1">
                                            <p:txEl>
                                              <p:pRg end="1" st="1"/>
                                            </p:txEl>
                                          </p:spTgt>
                                        </p:tgtEl>
                                        <p:attrNameLst>
                                          <p:attrName>style.visibility</p:attrName>
                                        </p:attrNameLst>
                                      </p:cBhvr>
                                      <p:to>
                                        <p:strVal val="visible"/>
                                      </p:to>
                                    </p:set>
                                    <p:animEffect filter="fade" transition="in">
                                      <p:cBhvr>
                                        <p:cTn dur="500"/>
                                        <p:tgtEl>
                                          <p:spTgt spid="51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1">
                                            <p:txEl>
                                              <p:pRg end="2" st="2"/>
                                            </p:txEl>
                                          </p:spTgt>
                                        </p:tgtEl>
                                        <p:attrNameLst>
                                          <p:attrName>style.visibility</p:attrName>
                                        </p:attrNameLst>
                                      </p:cBhvr>
                                      <p:to>
                                        <p:strVal val="visible"/>
                                      </p:to>
                                    </p:set>
                                    <p:animEffect filter="fade" transition="in">
                                      <p:cBhvr>
                                        <p:cTn dur="500"/>
                                        <p:tgtEl>
                                          <p:spTgt spid="51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1">
                                            <p:txEl>
                                              <p:pRg end="3" st="3"/>
                                            </p:txEl>
                                          </p:spTgt>
                                        </p:tgtEl>
                                        <p:attrNameLst>
                                          <p:attrName>style.visibility</p:attrName>
                                        </p:attrNameLst>
                                      </p:cBhvr>
                                      <p:to>
                                        <p:strVal val="visible"/>
                                      </p:to>
                                    </p:set>
                                    <p:animEffect filter="fade" transition="in">
                                      <p:cBhvr>
                                        <p:cTn dur="500"/>
                                        <p:tgtEl>
                                          <p:spTgt spid="51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1">
                                            <p:txEl>
                                              <p:pRg end="4" st="4"/>
                                            </p:txEl>
                                          </p:spTgt>
                                        </p:tgtEl>
                                        <p:attrNameLst>
                                          <p:attrName>style.visibility</p:attrName>
                                        </p:attrNameLst>
                                      </p:cBhvr>
                                      <p:to>
                                        <p:strVal val="visible"/>
                                      </p:to>
                                    </p:set>
                                    <p:animEffect filter="fade" transition="in">
                                      <p:cBhvr>
                                        <p:cTn dur="500"/>
                                        <p:tgtEl>
                                          <p:spTgt spid="51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g124cc3f6506_11_39"/>
          <p:cNvSpPr txBox="1"/>
          <p:nvPr>
            <p:ph type="title"/>
          </p:nvPr>
        </p:nvSpPr>
        <p:spPr>
          <a:xfrm>
            <a:off x="3108722" y="6845"/>
            <a:ext cx="6035278" cy="13623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Finding community</a:t>
            </a:r>
            <a:endParaRPr/>
          </a:p>
        </p:txBody>
      </p:sp>
      <p:sp>
        <p:nvSpPr>
          <p:cNvPr id="518" name="Google Shape;518;g124cc3f6506_11_39"/>
          <p:cNvSpPr txBox="1"/>
          <p:nvPr>
            <p:ph idx="1" type="body"/>
          </p:nvPr>
        </p:nvSpPr>
        <p:spPr>
          <a:xfrm>
            <a:off x="3108722" y="1369218"/>
            <a:ext cx="6035278" cy="3774282"/>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dk1"/>
              </a:buClr>
              <a:buSzPts val="2100"/>
              <a:buNone/>
            </a:pPr>
            <a:r>
              <a:rPr lang="en"/>
              <a:t>Twitter</a:t>
            </a:r>
            <a:endParaRPr/>
          </a:p>
          <a:p>
            <a:pPr indent="0" lvl="0" marL="0" rtl="0" algn="l">
              <a:lnSpc>
                <a:spcPct val="90000"/>
              </a:lnSpc>
              <a:spcBef>
                <a:spcPts val="800"/>
              </a:spcBef>
              <a:spcAft>
                <a:spcPts val="0"/>
              </a:spcAft>
              <a:buClr>
                <a:schemeClr val="dk1"/>
              </a:buClr>
              <a:buSzPts val="2100"/>
              <a:buNone/>
            </a:pPr>
            <a:r>
              <a:rPr lang="en"/>
              <a:t>Facebook</a:t>
            </a:r>
            <a:endParaRPr/>
          </a:p>
          <a:p>
            <a:pPr indent="0" lvl="0" marL="0" rtl="0" algn="l">
              <a:lnSpc>
                <a:spcPct val="90000"/>
              </a:lnSpc>
              <a:spcBef>
                <a:spcPts val="800"/>
              </a:spcBef>
              <a:spcAft>
                <a:spcPts val="0"/>
              </a:spcAft>
              <a:buClr>
                <a:schemeClr val="dk1"/>
              </a:buClr>
              <a:buSzPts val="2100"/>
              <a:buNone/>
            </a:pPr>
            <a:r>
              <a:rPr lang="en"/>
              <a:t>Open Scholarship Knowledge Base</a:t>
            </a:r>
            <a:endParaRPr/>
          </a:p>
          <a:p>
            <a:pPr indent="0" lvl="0" marL="0" rtl="0" algn="l">
              <a:lnSpc>
                <a:spcPct val="90000"/>
              </a:lnSpc>
              <a:spcBef>
                <a:spcPts val="800"/>
              </a:spcBef>
              <a:spcAft>
                <a:spcPts val="0"/>
              </a:spcAft>
              <a:buClr>
                <a:schemeClr val="dk1"/>
              </a:buClr>
              <a:buSzPts val="2100"/>
              <a:buNone/>
            </a:pPr>
            <a:r>
              <a:rPr lang="en"/>
              <a:t>Society for the Improvement of Psychological Science</a:t>
            </a:r>
            <a:endParaRPr/>
          </a:p>
          <a:p>
            <a:pPr indent="0" lvl="0" marL="0" rtl="0" algn="l">
              <a:lnSpc>
                <a:spcPct val="90000"/>
              </a:lnSpc>
              <a:spcBef>
                <a:spcPts val="800"/>
              </a:spcBef>
              <a:spcAft>
                <a:spcPts val="0"/>
              </a:spcAft>
              <a:buClr>
                <a:schemeClr val="dk1"/>
              </a:buClr>
              <a:buSzPts val="2100"/>
              <a:buNone/>
            </a:pPr>
            <a:r>
              <a:rPr lang="en"/>
              <a:t>Librarians</a:t>
            </a:r>
            <a:endParaRPr/>
          </a:p>
        </p:txBody>
      </p:sp>
      <p:pic>
        <p:nvPicPr>
          <p:cNvPr descr="Bulletin board with sticky notes on it that say things like, &quot;education,&quot; &quot;open knowledge,&quot; and, &quot;community&quot;" id="519" name="Google Shape;519;g124cc3f6506_11_39"/>
          <p:cNvPicPr preferRelativeResize="0"/>
          <p:nvPr>
            <p:ph idx="2" type="pic"/>
          </p:nvPr>
        </p:nvPicPr>
        <p:blipFill rotWithShape="1">
          <a:blip r:embed="rId3">
            <a:alphaModFix/>
          </a:blip>
          <a:srcRect b="0" l="4670" r="4670" t="0"/>
          <a:stretch/>
        </p:blipFill>
        <p:spPr>
          <a:xfrm>
            <a:off x="0" y="0"/>
            <a:ext cx="3108722"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8">
                                            <p:txEl>
                                              <p:pRg end="0" st="0"/>
                                            </p:txEl>
                                          </p:spTgt>
                                        </p:tgtEl>
                                        <p:attrNameLst>
                                          <p:attrName>style.visibility</p:attrName>
                                        </p:attrNameLst>
                                      </p:cBhvr>
                                      <p:to>
                                        <p:strVal val="visible"/>
                                      </p:to>
                                    </p:set>
                                    <p:animEffect filter="fade" transition="in">
                                      <p:cBhvr>
                                        <p:cTn dur="500"/>
                                        <p:tgtEl>
                                          <p:spTgt spid="5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8">
                                            <p:txEl>
                                              <p:pRg end="1" st="1"/>
                                            </p:txEl>
                                          </p:spTgt>
                                        </p:tgtEl>
                                        <p:attrNameLst>
                                          <p:attrName>style.visibility</p:attrName>
                                        </p:attrNameLst>
                                      </p:cBhvr>
                                      <p:to>
                                        <p:strVal val="visible"/>
                                      </p:to>
                                    </p:set>
                                    <p:animEffect filter="fade" transition="in">
                                      <p:cBhvr>
                                        <p:cTn dur="500"/>
                                        <p:tgtEl>
                                          <p:spTgt spid="5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8">
                                            <p:txEl>
                                              <p:pRg end="2" st="2"/>
                                            </p:txEl>
                                          </p:spTgt>
                                        </p:tgtEl>
                                        <p:attrNameLst>
                                          <p:attrName>style.visibility</p:attrName>
                                        </p:attrNameLst>
                                      </p:cBhvr>
                                      <p:to>
                                        <p:strVal val="visible"/>
                                      </p:to>
                                    </p:set>
                                    <p:animEffect filter="fade" transition="in">
                                      <p:cBhvr>
                                        <p:cTn dur="500"/>
                                        <p:tgtEl>
                                          <p:spTgt spid="51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8">
                                            <p:txEl>
                                              <p:pRg end="3" st="3"/>
                                            </p:txEl>
                                          </p:spTgt>
                                        </p:tgtEl>
                                        <p:attrNameLst>
                                          <p:attrName>style.visibility</p:attrName>
                                        </p:attrNameLst>
                                      </p:cBhvr>
                                      <p:to>
                                        <p:strVal val="visible"/>
                                      </p:to>
                                    </p:set>
                                    <p:animEffect filter="fade" transition="in">
                                      <p:cBhvr>
                                        <p:cTn dur="500"/>
                                        <p:tgtEl>
                                          <p:spTgt spid="51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8">
                                            <p:txEl>
                                              <p:pRg end="4" st="4"/>
                                            </p:txEl>
                                          </p:spTgt>
                                        </p:tgtEl>
                                        <p:attrNameLst>
                                          <p:attrName>style.visibility</p:attrName>
                                        </p:attrNameLst>
                                      </p:cBhvr>
                                      <p:to>
                                        <p:strVal val="visible"/>
                                      </p:to>
                                    </p:set>
                                    <p:animEffect filter="fade" transition="in">
                                      <p:cBhvr>
                                        <p:cTn dur="500"/>
                                        <p:tgtEl>
                                          <p:spTgt spid="51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g121dd4bc3be_0_25"/>
          <p:cNvSpPr txBox="1"/>
          <p:nvPr/>
        </p:nvSpPr>
        <p:spPr>
          <a:xfrm>
            <a:off x="1123350" y="826325"/>
            <a:ext cx="6897300" cy="382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4500">
                <a:solidFill>
                  <a:schemeClr val="dk1"/>
                </a:solidFill>
              </a:rPr>
              <a:t>Journal Editor Perspective</a:t>
            </a:r>
            <a:endParaRPr sz="4500">
              <a:solidFill>
                <a:schemeClr val="dk1"/>
              </a:solidFill>
            </a:endParaRPr>
          </a:p>
          <a:p>
            <a:pPr indent="0" lvl="0" marL="0" rtl="0" algn="l">
              <a:lnSpc>
                <a:spcPct val="115000"/>
              </a:lnSpc>
              <a:spcBef>
                <a:spcPts val="0"/>
              </a:spcBef>
              <a:spcAft>
                <a:spcPts val="0"/>
              </a:spcAft>
              <a:buNone/>
            </a:pPr>
            <a:r>
              <a:t/>
            </a:r>
            <a:endParaRPr sz="4500">
              <a:solidFill>
                <a:schemeClr val="dk1"/>
              </a:solidFill>
            </a:endParaRPr>
          </a:p>
          <a:p>
            <a:pPr indent="0" lvl="0" marL="0" rtl="0" algn="ctr">
              <a:spcBef>
                <a:spcPts val="0"/>
              </a:spcBef>
              <a:spcAft>
                <a:spcPts val="0"/>
              </a:spcAft>
              <a:buNone/>
            </a:pPr>
            <a:r>
              <a:rPr lang="en" sz="1800">
                <a:solidFill>
                  <a:schemeClr val="dk1"/>
                </a:solidFill>
                <a:latin typeface="Calibri"/>
                <a:ea typeface="Calibri"/>
                <a:cs typeface="Calibri"/>
                <a:sym typeface="Calibri"/>
              </a:rPr>
              <a:t>Jill Adelson and Michael S. Matthews</a:t>
            </a:r>
            <a:endParaRPr sz="1800">
              <a:solidFill>
                <a:schemeClr val="dk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rPr lang="en" sz="1800">
                <a:solidFill>
                  <a:schemeClr val="dk1"/>
                </a:solidFill>
                <a:latin typeface="Calibri"/>
                <a:ea typeface="Calibri"/>
                <a:cs typeface="Calibri"/>
                <a:sym typeface="Calibri"/>
              </a:rPr>
              <a:t>Gift Child Quarterly Co-Editors</a:t>
            </a:r>
            <a:endParaRPr sz="1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4500">
              <a:solidFill>
                <a:schemeClr val="dk1"/>
              </a:solidFill>
            </a:endParaRPr>
          </a:p>
          <a:p>
            <a:pPr indent="0" lvl="0" marL="0" rtl="0" algn="l">
              <a:lnSpc>
                <a:spcPct val="115000"/>
              </a:lnSpc>
              <a:spcBef>
                <a:spcPts val="0"/>
              </a:spcBef>
              <a:spcAft>
                <a:spcPts val="0"/>
              </a:spcAft>
              <a:buNone/>
            </a:pPr>
            <a:r>
              <a:t/>
            </a:r>
            <a:endParaRPr sz="45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pic>
        <p:nvPicPr>
          <p:cNvPr descr="Image result for gifted child quarterly" id="529" name="Google Shape;529;g124cc3f6506_1_75"/>
          <p:cNvPicPr preferRelativeResize="0"/>
          <p:nvPr>
            <p:ph idx="4294967295" type="body"/>
          </p:nvPr>
        </p:nvPicPr>
        <p:blipFill rotWithShape="1">
          <a:blip r:embed="rId3">
            <a:alphaModFix/>
          </a:blip>
          <a:srcRect b="0" l="0" r="0" t="0"/>
          <a:stretch/>
        </p:blipFill>
        <p:spPr>
          <a:xfrm>
            <a:off x="2003450" y="158275"/>
            <a:ext cx="4631100" cy="4631100"/>
          </a:xfrm>
          <a:prstGeom prst="rect">
            <a:avLst/>
          </a:prstGeom>
          <a:noFill/>
          <a:ln>
            <a:noFill/>
          </a:ln>
        </p:spPr>
      </p:pic>
      <p:sp>
        <p:nvSpPr>
          <p:cNvPr id="530" name="Google Shape;530;g124cc3f6506_1_75"/>
          <p:cNvSpPr txBox="1"/>
          <p:nvPr/>
        </p:nvSpPr>
        <p:spPr>
          <a:xfrm>
            <a:off x="583163" y="4175454"/>
            <a:ext cx="8271588" cy="80791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0" lang="en" sz="2400" u="none" cap="none" strike="noStrike">
                <a:solidFill>
                  <a:schemeClr val="dk1"/>
                </a:solidFill>
                <a:latin typeface="Calibri"/>
                <a:ea typeface="Calibri"/>
                <a:cs typeface="Calibri"/>
                <a:sym typeface="Calibri"/>
              </a:rPr>
              <a:t>Co-Editors:</a:t>
            </a:r>
            <a:r>
              <a:rPr b="0" i="0" lang="en" sz="2400" u="none" cap="none" strike="noStrike">
                <a:solidFill>
                  <a:schemeClr val="dk1"/>
                </a:solidFill>
                <a:latin typeface="Calibri"/>
                <a:ea typeface="Calibri"/>
                <a:cs typeface="Calibri"/>
                <a:sym typeface="Calibri"/>
              </a:rPr>
              <a:t> Jill Adelson and Michael S. Matthews</a:t>
            </a:r>
            <a:endParaRPr sz="1100"/>
          </a:p>
          <a:p>
            <a:pPr indent="0" lvl="0" marL="0" marR="0" rtl="0" algn="ctr">
              <a:spcBef>
                <a:spcPts val="0"/>
              </a:spcBef>
              <a:spcAft>
                <a:spcPts val="0"/>
              </a:spcAft>
              <a:buNone/>
            </a:pPr>
            <a:r>
              <a:rPr b="0" i="0" lang="en" sz="2400" u="sng" cap="none" strike="noStrike">
                <a:solidFill>
                  <a:schemeClr val="hlink"/>
                </a:solidFill>
                <a:latin typeface="Calibri"/>
                <a:ea typeface="Calibri"/>
                <a:cs typeface="Calibri"/>
                <a:sym typeface="Calibri"/>
                <a:hlinkClick r:id="rId4"/>
              </a:rPr>
              <a:t>GCQuarterly@gmail.com</a:t>
            </a:r>
            <a:r>
              <a:rPr b="0" i="0" lang="en" sz="2400" u="none" cap="none" strike="noStrike">
                <a:solidFill>
                  <a:schemeClr val="dk1"/>
                </a:solidFill>
                <a:latin typeface="Calibri"/>
                <a:ea typeface="Calibri"/>
                <a:cs typeface="Calibri"/>
                <a:sym typeface="Calibri"/>
              </a:rPr>
              <a:t> </a:t>
            </a:r>
            <a:endParaRPr sz="11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g124cc3f6506_1_81"/>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First Steps: </a:t>
            </a:r>
            <a:br>
              <a:rPr lang="en"/>
            </a:br>
            <a:r>
              <a:rPr lang="en"/>
              <a:t>Getting the Editorial Board on Board</a:t>
            </a:r>
            <a:endParaRPr/>
          </a:p>
        </p:txBody>
      </p:sp>
      <p:pic>
        <p:nvPicPr>
          <p:cNvPr descr="Image result for meme problems" id="537" name="Google Shape;537;g124cc3f6506_1_81"/>
          <p:cNvPicPr preferRelativeResize="0"/>
          <p:nvPr>
            <p:ph idx="1" type="body"/>
          </p:nvPr>
        </p:nvPicPr>
        <p:blipFill rotWithShape="1">
          <a:blip r:embed="rId3">
            <a:alphaModFix/>
          </a:blip>
          <a:srcRect b="0" l="0" r="0" t="0"/>
          <a:stretch/>
        </p:blipFill>
        <p:spPr>
          <a:xfrm>
            <a:off x="2428875" y="1832967"/>
            <a:ext cx="4286250" cy="233600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g124cc3f6506_1_8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Transparency and Openness Promotion (TOP) Guidelines </a:t>
            </a:r>
            <a:r>
              <a:rPr lang="en" sz="2300" u="sng">
                <a:solidFill>
                  <a:schemeClr val="hlink"/>
                </a:solidFill>
                <a:hlinkClick r:id="rId3"/>
              </a:rPr>
              <a:t>https://www.cos.io/initiatives/top-guidelines</a:t>
            </a:r>
            <a:r>
              <a:rPr lang="en" sz="2300"/>
              <a:t> </a:t>
            </a:r>
            <a:endParaRPr/>
          </a:p>
        </p:txBody>
      </p:sp>
      <p:sp>
        <p:nvSpPr>
          <p:cNvPr id="544" name="Google Shape;544;g124cc3f6506_1_87"/>
          <p:cNvSpPr txBox="1"/>
          <p:nvPr>
            <p:ph idx="1" type="body"/>
          </p:nvPr>
        </p:nvSpPr>
        <p:spPr>
          <a:xfrm>
            <a:off x="494723" y="1606153"/>
            <a:ext cx="3278332" cy="3263504"/>
          </a:xfrm>
          <a:prstGeom prst="rect">
            <a:avLst/>
          </a:prstGeom>
          <a:noFill/>
          <a:ln>
            <a:noFill/>
          </a:ln>
        </p:spPr>
        <p:txBody>
          <a:bodyPr anchorCtr="0" anchor="t" bIns="34275" lIns="68575" spcFirstLastPara="1" rIns="68575" wrap="square" tIns="34275">
            <a:normAutofit/>
          </a:bodyPr>
          <a:lstStyle/>
          <a:p>
            <a:pPr indent="-177800" lvl="0" marL="177800" rtl="0" algn="l">
              <a:lnSpc>
                <a:spcPct val="90000"/>
              </a:lnSpc>
              <a:spcBef>
                <a:spcPts val="0"/>
              </a:spcBef>
              <a:spcAft>
                <a:spcPts val="0"/>
              </a:spcAft>
              <a:buClr>
                <a:schemeClr val="dk1"/>
              </a:buClr>
              <a:buSzPts val="2400"/>
              <a:buChar char="•"/>
            </a:pPr>
            <a:r>
              <a:rPr lang="en" sz="2400"/>
              <a:t>Organization signatory</a:t>
            </a:r>
            <a:endParaRPr/>
          </a:p>
          <a:p>
            <a:pPr indent="-177800" lvl="0" marL="177800" rtl="0" algn="l">
              <a:lnSpc>
                <a:spcPct val="90000"/>
              </a:lnSpc>
              <a:spcBef>
                <a:spcPts val="800"/>
              </a:spcBef>
              <a:spcAft>
                <a:spcPts val="0"/>
              </a:spcAft>
              <a:buClr>
                <a:schemeClr val="dk1"/>
              </a:buClr>
              <a:buSzPts val="2400"/>
              <a:buChar char="•"/>
            </a:pPr>
            <a:r>
              <a:rPr lang="en" sz="2400"/>
              <a:t>Journal signatory</a:t>
            </a:r>
            <a:endParaRPr/>
          </a:p>
          <a:p>
            <a:pPr indent="-171450" lvl="1" marL="520700" rtl="0" algn="l">
              <a:lnSpc>
                <a:spcPct val="90000"/>
              </a:lnSpc>
              <a:spcBef>
                <a:spcPts val="400"/>
              </a:spcBef>
              <a:spcAft>
                <a:spcPts val="0"/>
              </a:spcAft>
              <a:buClr>
                <a:schemeClr val="dk1"/>
              </a:buClr>
              <a:buSzPts val="2100"/>
              <a:buChar char="•"/>
            </a:pPr>
            <a:r>
              <a:rPr lang="en" sz="2100"/>
              <a:t>Commitment to at least Level I in all areas</a:t>
            </a:r>
            <a:endParaRPr/>
          </a:p>
          <a:p>
            <a:pPr indent="-171450" lvl="1" marL="520700" rtl="0" algn="l">
              <a:lnSpc>
                <a:spcPct val="90000"/>
              </a:lnSpc>
              <a:spcBef>
                <a:spcPts val="400"/>
              </a:spcBef>
              <a:spcAft>
                <a:spcPts val="0"/>
              </a:spcAft>
              <a:buClr>
                <a:schemeClr val="dk1"/>
              </a:buClr>
              <a:buSzPts val="2100"/>
              <a:buChar char="•"/>
            </a:pPr>
            <a:r>
              <a:rPr lang="en" sz="2100"/>
              <a:t>Level II in most areas</a:t>
            </a:r>
            <a:endParaRPr/>
          </a:p>
        </p:txBody>
      </p:sp>
      <p:pic>
        <p:nvPicPr>
          <p:cNvPr id="545" name="Google Shape;545;g124cc3f6506_1_87"/>
          <p:cNvPicPr preferRelativeResize="0"/>
          <p:nvPr>
            <p:ph idx="4294967295" type="body"/>
          </p:nvPr>
        </p:nvPicPr>
        <p:blipFill rotWithShape="1">
          <a:blip r:embed="rId4">
            <a:alphaModFix/>
          </a:blip>
          <a:srcRect b="0" l="0" r="0" t="0"/>
          <a:stretch/>
        </p:blipFill>
        <p:spPr>
          <a:xfrm>
            <a:off x="3773054" y="1511876"/>
            <a:ext cx="5126182" cy="288347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g124cc3f6506_1_9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TOP Guidelines </a:t>
            </a:r>
            <a:endParaRPr/>
          </a:p>
        </p:txBody>
      </p:sp>
      <p:sp>
        <p:nvSpPr>
          <p:cNvPr id="552" name="Google Shape;552;g124cc3f6506_1_94"/>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fontScale="85000" lnSpcReduction="20000"/>
          </a:bodyPr>
          <a:lstStyle/>
          <a:p>
            <a:pPr indent="-176847" lvl="0" marL="177800" rtl="0" algn="l">
              <a:lnSpc>
                <a:spcPct val="90000"/>
              </a:lnSpc>
              <a:spcBef>
                <a:spcPts val="0"/>
              </a:spcBef>
              <a:spcAft>
                <a:spcPts val="0"/>
              </a:spcAft>
              <a:buClr>
                <a:schemeClr val="dk1"/>
              </a:buClr>
              <a:buSzPct val="100000"/>
              <a:buChar char="•"/>
            </a:pPr>
            <a:r>
              <a:rPr lang="en"/>
              <a:t>Data, Analytic Methods (Code), and Research Materials Transparency</a:t>
            </a:r>
            <a:endParaRPr/>
          </a:p>
          <a:p>
            <a:pPr indent="-173355" lvl="1" marL="520700" rtl="0" algn="l">
              <a:lnSpc>
                <a:spcPct val="90000"/>
              </a:lnSpc>
              <a:spcBef>
                <a:spcPts val="400"/>
              </a:spcBef>
              <a:spcAft>
                <a:spcPts val="0"/>
              </a:spcAft>
              <a:buClr>
                <a:schemeClr val="dk1"/>
              </a:buClr>
              <a:buSzPct val="100000"/>
              <a:buChar char="•"/>
            </a:pPr>
            <a:r>
              <a:rPr lang="en"/>
              <a:t>Article states whether data, code, and materials are available, and, if so, where to access them.</a:t>
            </a:r>
            <a:endParaRPr/>
          </a:p>
          <a:p>
            <a:pPr indent="-176847" lvl="0" marL="177800" rtl="0" algn="l">
              <a:lnSpc>
                <a:spcPct val="90000"/>
              </a:lnSpc>
              <a:spcBef>
                <a:spcPts val="800"/>
              </a:spcBef>
              <a:spcAft>
                <a:spcPts val="0"/>
              </a:spcAft>
              <a:buClr>
                <a:schemeClr val="dk1"/>
              </a:buClr>
              <a:buSzPct val="100000"/>
              <a:buChar char="•"/>
            </a:pPr>
            <a:r>
              <a:rPr lang="en"/>
              <a:t>Preregistration of Study and Analysis Plan </a:t>
            </a:r>
            <a:endParaRPr/>
          </a:p>
          <a:p>
            <a:pPr indent="-173355" lvl="1" marL="520700" rtl="0" algn="l">
              <a:lnSpc>
                <a:spcPct val="90000"/>
              </a:lnSpc>
              <a:spcBef>
                <a:spcPts val="400"/>
              </a:spcBef>
              <a:spcAft>
                <a:spcPts val="0"/>
              </a:spcAft>
              <a:buClr>
                <a:schemeClr val="dk1"/>
              </a:buClr>
              <a:buSzPct val="100000"/>
              <a:buChar char="•"/>
            </a:pPr>
            <a:r>
              <a:rPr lang="en"/>
              <a:t>Article states whether a preregistration of the study exists; whether the analysis plan was with it; and if so, where to access it.</a:t>
            </a:r>
            <a:endParaRPr/>
          </a:p>
          <a:p>
            <a:pPr indent="-176847" lvl="0" marL="177800" rtl="0" algn="l">
              <a:lnSpc>
                <a:spcPct val="90000"/>
              </a:lnSpc>
              <a:spcBef>
                <a:spcPts val="800"/>
              </a:spcBef>
              <a:spcAft>
                <a:spcPts val="0"/>
              </a:spcAft>
              <a:buClr>
                <a:schemeClr val="dk1"/>
              </a:buClr>
              <a:buSzPct val="100000"/>
              <a:buChar char="•"/>
            </a:pPr>
            <a:r>
              <a:rPr lang="en"/>
              <a:t>Citation Standards </a:t>
            </a:r>
            <a:endParaRPr/>
          </a:p>
          <a:p>
            <a:pPr indent="-173355" lvl="1" marL="520700" rtl="0" algn="l">
              <a:lnSpc>
                <a:spcPct val="90000"/>
              </a:lnSpc>
              <a:spcBef>
                <a:spcPts val="400"/>
              </a:spcBef>
              <a:spcAft>
                <a:spcPts val="0"/>
              </a:spcAft>
              <a:buClr>
                <a:schemeClr val="dk1"/>
              </a:buClr>
              <a:buSzPct val="100000"/>
              <a:buChar char="•"/>
            </a:pPr>
            <a:r>
              <a:rPr lang="en"/>
              <a:t>Journal</a:t>
            </a:r>
            <a:r>
              <a:rPr i="1" lang="en"/>
              <a:t> </a:t>
            </a:r>
            <a:r>
              <a:rPr lang="en"/>
              <a:t>describes citation of data in guidelines to authors with clear rules and examples. </a:t>
            </a:r>
            <a:endParaRPr/>
          </a:p>
          <a:p>
            <a:pPr indent="-176847" lvl="0" marL="177800" rtl="0" algn="l">
              <a:lnSpc>
                <a:spcPct val="90000"/>
              </a:lnSpc>
              <a:spcBef>
                <a:spcPts val="800"/>
              </a:spcBef>
              <a:spcAft>
                <a:spcPts val="0"/>
              </a:spcAft>
              <a:buClr>
                <a:schemeClr val="dk1"/>
              </a:buClr>
              <a:buSzPct val="100000"/>
              <a:buChar char="•"/>
            </a:pPr>
            <a:r>
              <a:rPr lang="en"/>
              <a:t>Design &amp; Analysis Transparency</a:t>
            </a:r>
            <a:endParaRPr/>
          </a:p>
          <a:p>
            <a:pPr indent="-173355" lvl="1" marL="520700" rtl="0" algn="l">
              <a:lnSpc>
                <a:spcPct val="90000"/>
              </a:lnSpc>
              <a:spcBef>
                <a:spcPts val="400"/>
              </a:spcBef>
              <a:spcAft>
                <a:spcPts val="0"/>
              </a:spcAft>
              <a:buClr>
                <a:schemeClr val="dk1"/>
              </a:buClr>
              <a:buSzPct val="100000"/>
              <a:buChar char="•"/>
            </a:pPr>
            <a:r>
              <a:rPr lang="en"/>
              <a:t>Journal</a:t>
            </a:r>
            <a:r>
              <a:rPr i="1" lang="en"/>
              <a:t> </a:t>
            </a:r>
            <a:r>
              <a:rPr lang="en"/>
              <a:t>articulates design transparency standards</a:t>
            </a:r>
            <a:endParaRPr/>
          </a:p>
          <a:p>
            <a:pPr indent="-173355" lvl="1" marL="520700" rtl="0" algn="l">
              <a:lnSpc>
                <a:spcPct val="90000"/>
              </a:lnSpc>
              <a:spcBef>
                <a:spcPts val="400"/>
              </a:spcBef>
              <a:spcAft>
                <a:spcPts val="0"/>
              </a:spcAft>
              <a:buClr>
                <a:schemeClr val="dk1"/>
              </a:buClr>
              <a:buSzPct val="100000"/>
              <a:buChar char="•"/>
            </a:pPr>
            <a:r>
              <a:rPr lang="en"/>
              <a:t>We include dates of initial submission, final revision, and acceptance on all published articles </a:t>
            </a:r>
            <a:endParaRPr/>
          </a:p>
          <a:p>
            <a:pPr indent="-176847" lvl="0" marL="177800" rtl="0" algn="l">
              <a:lnSpc>
                <a:spcPct val="90000"/>
              </a:lnSpc>
              <a:spcBef>
                <a:spcPts val="800"/>
              </a:spcBef>
              <a:spcAft>
                <a:spcPts val="0"/>
              </a:spcAft>
              <a:buClr>
                <a:schemeClr val="dk1"/>
              </a:buClr>
              <a:buSzPct val="100000"/>
              <a:buChar char="•"/>
            </a:pPr>
            <a:r>
              <a:rPr lang="en"/>
              <a:t>Replication</a:t>
            </a:r>
            <a:endParaRPr/>
          </a:p>
          <a:p>
            <a:pPr indent="-173355" lvl="1" marL="520700" rtl="0" algn="l">
              <a:lnSpc>
                <a:spcPct val="90000"/>
              </a:lnSpc>
              <a:spcBef>
                <a:spcPts val="400"/>
              </a:spcBef>
              <a:spcAft>
                <a:spcPts val="0"/>
              </a:spcAft>
              <a:buClr>
                <a:schemeClr val="dk1"/>
              </a:buClr>
              <a:buSzPct val="100000"/>
              <a:buChar char="•"/>
            </a:pPr>
            <a:r>
              <a:rPr lang="en"/>
              <a:t>(Level III) Journal uses Registered Reports as a submission option for replication studies with peer review prior to observing the study outcomes.</a:t>
            </a:r>
            <a:endParaRPr/>
          </a:p>
          <a:p>
            <a:pPr indent="-63500" lvl="0" marL="177800" rtl="0" algn="l">
              <a:lnSpc>
                <a:spcPct val="90000"/>
              </a:lnSpc>
              <a:spcBef>
                <a:spcPts val="800"/>
              </a:spcBef>
              <a:spcAft>
                <a:spcPts val="0"/>
              </a:spcAft>
              <a:buClr>
                <a:schemeClr val="dk1"/>
              </a:buClr>
              <a:buSzPct val="100000"/>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g124cc3f6506_1_10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Four Types of Submissions</a:t>
            </a:r>
            <a:endParaRPr/>
          </a:p>
        </p:txBody>
      </p:sp>
      <p:sp>
        <p:nvSpPr>
          <p:cNvPr id="559" name="Google Shape;559;g124cc3f6506_1_100"/>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2700"/>
              <a:buChar char="•"/>
            </a:pPr>
            <a:r>
              <a:rPr lang="en" sz="2700"/>
              <a:t>Feature Articles</a:t>
            </a:r>
            <a:endParaRPr/>
          </a:p>
          <a:p>
            <a:pPr indent="-171450" lvl="0" marL="177800" rtl="0" algn="l">
              <a:lnSpc>
                <a:spcPct val="90000"/>
              </a:lnSpc>
              <a:spcBef>
                <a:spcPts val="800"/>
              </a:spcBef>
              <a:spcAft>
                <a:spcPts val="0"/>
              </a:spcAft>
              <a:buClr>
                <a:schemeClr val="dk1"/>
              </a:buClr>
              <a:buSzPts val="2700"/>
              <a:buChar char="•"/>
            </a:pPr>
            <a:r>
              <a:rPr lang="en" sz="2700"/>
              <a:t>Methods Briefs</a:t>
            </a:r>
            <a:endParaRPr/>
          </a:p>
          <a:p>
            <a:pPr indent="-171450" lvl="0" marL="177800" rtl="0" algn="l">
              <a:lnSpc>
                <a:spcPct val="90000"/>
              </a:lnSpc>
              <a:spcBef>
                <a:spcPts val="800"/>
              </a:spcBef>
              <a:spcAft>
                <a:spcPts val="0"/>
              </a:spcAft>
              <a:buClr>
                <a:schemeClr val="dk1"/>
              </a:buClr>
              <a:buSzPts val="2700"/>
              <a:buChar char="•"/>
            </a:pPr>
            <a:r>
              <a:rPr lang="en" sz="2700"/>
              <a:t>Brief Reports of Research</a:t>
            </a:r>
            <a:endParaRPr/>
          </a:p>
          <a:p>
            <a:pPr indent="-171450" lvl="0" marL="177800" rtl="0" algn="l">
              <a:lnSpc>
                <a:spcPct val="90000"/>
              </a:lnSpc>
              <a:spcBef>
                <a:spcPts val="800"/>
              </a:spcBef>
              <a:spcAft>
                <a:spcPts val="0"/>
              </a:spcAft>
              <a:buClr>
                <a:schemeClr val="dk1"/>
              </a:buClr>
              <a:buSzPts val="2700"/>
              <a:buChar char="•"/>
            </a:pPr>
            <a:r>
              <a:rPr lang="en" sz="2700"/>
              <a:t>Registered Reports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g124cc3f6506_1_10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t/>
            </a:r>
            <a:endParaRPr/>
          </a:p>
        </p:txBody>
      </p:sp>
      <p:pic>
        <p:nvPicPr>
          <p:cNvPr id="566" name="Google Shape;566;g124cc3f6506_1_106"/>
          <p:cNvPicPr preferRelativeResize="0"/>
          <p:nvPr>
            <p:ph idx="1" type="body"/>
          </p:nvPr>
        </p:nvPicPr>
        <p:blipFill rotWithShape="1">
          <a:blip r:embed="rId3">
            <a:alphaModFix/>
          </a:blip>
          <a:srcRect b="0" l="0" r="0" t="0"/>
          <a:stretch/>
        </p:blipFill>
        <p:spPr>
          <a:xfrm>
            <a:off x="25400" y="228602"/>
            <a:ext cx="9089801" cy="47243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pic>
        <p:nvPicPr>
          <p:cNvPr id="389" name="Google Shape;389;p2"/>
          <p:cNvPicPr preferRelativeResize="0"/>
          <p:nvPr/>
        </p:nvPicPr>
        <p:blipFill rotWithShape="1">
          <a:blip r:embed="rId3">
            <a:alphaModFix/>
          </a:blip>
          <a:srcRect b="12494" l="0" r="0" t="12502"/>
          <a:stretch/>
        </p:blipFill>
        <p:spPr>
          <a:xfrm>
            <a:off x="0" y="0"/>
            <a:ext cx="9144000" cy="5143500"/>
          </a:xfrm>
          <a:prstGeom prst="rect">
            <a:avLst/>
          </a:prstGeom>
          <a:noFill/>
          <a:ln>
            <a:noFill/>
          </a:ln>
        </p:spPr>
      </p:pic>
      <p:sp>
        <p:nvSpPr>
          <p:cNvPr id="390" name="Google Shape;390;p2"/>
          <p:cNvSpPr txBox="1"/>
          <p:nvPr>
            <p:ph idx="4294967295" type="subTitle"/>
          </p:nvPr>
        </p:nvSpPr>
        <p:spPr>
          <a:xfrm>
            <a:off x="324475" y="2038350"/>
            <a:ext cx="8261400" cy="280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1800"/>
              <a:buFont typeface="Arial"/>
              <a:buNone/>
            </a:pPr>
            <a:r>
              <a:rPr b="1" i="0" lang="en" sz="3700" u="none" cap="none" strike="noStrike">
                <a:solidFill>
                  <a:schemeClr val="lt1"/>
                </a:solidFill>
                <a:latin typeface="Caveat"/>
                <a:ea typeface="Caveat"/>
                <a:cs typeface="Caveat"/>
                <a:sym typeface="Caveat"/>
              </a:rPr>
              <a:t>My Origin Story</a:t>
            </a:r>
            <a:endParaRPr b="1" i="0" sz="3700" u="none" cap="none" strike="noStrike">
              <a:solidFill>
                <a:schemeClr val="lt1"/>
              </a:solidFill>
              <a:latin typeface="Caveat"/>
              <a:ea typeface="Caveat"/>
              <a:cs typeface="Caveat"/>
              <a:sym typeface="Caveat"/>
            </a:endParaRPr>
          </a:p>
          <a:p>
            <a:pPr indent="0" lvl="0" marL="0" marR="0" rtl="0" algn="ctr">
              <a:lnSpc>
                <a:spcPct val="100000"/>
              </a:lnSpc>
              <a:spcBef>
                <a:spcPts val="0"/>
              </a:spcBef>
              <a:spcAft>
                <a:spcPts val="0"/>
              </a:spcAft>
              <a:buClr>
                <a:schemeClr val="dk2"/>
              </a:buClr>
              <a:buSzPts val="1800"/>
              <a:buFont typeface="Arial"/>
              <a:buNone/>
            </a:pPr>
            <a:r>
              <a:rPr b="1" i="0" lang="en" sz="3700" u="none" cap="none" strike="noStrike">
                <a:solidFill>
                  <a:schemeClr val="lt1"/>
                </a:solidFill>
                <a:latin typeface="Caveat"/>
                <a:ea typeface="Caveat"/>
                <a:cs typeface="Caveat"/>
                <a:sym typeface="Caveat"/>
              </a:rPr>
              <a:t>Define Relevant Terms</a:t>
            </a:r>
            <a:endParaRPr b="1" i="0" sz="3700" u="none" cap="none" strike="noStrike">
              <a:solidFill>
                <a:schemeClr val="lt1"/>
              </a:solidFill>
              <a:latin typeface="Caveat"/>
              <a:ea typeface="Caveat"/>
              <a:cs typeface="Caveat"/>
              <a:sym typeface="Caveat"/>
            </a:endParaRPr>
          </a:p>
          <a:p>
            <a:pPr indent="0" lvl="0" marL="0" marR="0" rtl="0" algn="ctr">
              <a:lnSpc>
                <a:spcPct val="100000"/>
              </a:lnSpc>
              <a:spcBef>
                <a:spcPts val="0"/>
              </a:spcBef>
              <a:spcAft>
                <a:spcPts val="0"/>
              </a:spcAft>
              <a:buClr>
                <a:schemeClr val="dk2"/>
              </a:buClr>
              <a:buSzPts val="1800"/>
              <a:buFont typeface="Arial"/>
              <a:buNone/>
            </a:pPr>
            <a:r>
              <a:rPr b="1" i="0" lang="en" sz="3700" u="none" cap="none" strike="noStrike">
                <a:solidFill>
                  <a:schemeClr val="lt1"/>
                </a:solidFill>
                <a:latin typeface="Caveat"/>
                <a:ea typeface="Caveat"/>
                <a:cs typeface="Caveat"/>
                <a:sym typeface="Caveat"/>
              </a:rPr>
              <a:t>Tips of the Trade</a:t>
            </a:r>
            <a:endParaRPr b="1" i="0" sz="3700" u="none" cap="none" strike="noStrike">
              <a:solidFill>
                <a:schemeClr val="lt1"/>
              </a:solidFill>
              <a:latin typeface="Caveat"/>
              <a:ea typeface="Caveat"/>
              <a:cs typeface="Caveat"/>
              <a:sym typeface="Caveat"/>
            </a:endParaRPr>
          </a:p>
          <a:p>
            <a:pPr indent="0" lvl="0" marL="0" marR="0" rtl="0" algn="ctr">
              <a:lnSpc>
                <a:spcPct val="100000"/>
              </a:lnSpc>
              <a:spcBef>
                <a:spcPts val="0"/>
              </a:spcBef>
              <a:spcAft>
                <a:spcPts val="0"/>
              </a:spcAft>
              <a:buClr>
                <a:schemeClr val="dk2"/>
              </a:buClr>
              <a:buSzPts val="1800"/>
              <a:buFont typeface="Arial"/>
              <a:buNone/>
            </a:pPr>
            <a:r>
              <a:rPr b="1" i="0" lang="en" sz="3700" u="none" cap="none" strike="noStrike">
                <a:solidFill>
                  <a:schemeClr val="lt1"/>
                </a:solidFill>
                <a:latin typeface="Caveat"/>
                <a:ea typeface="Caveat"/>
                <a:cs typeface="Caveat"/>
                <a:sym typeface="Caveat"/>
              </a:rPr>
              <a:t>Expected Challenges</a:t>
            </a:r>
            <a:endParaRPr b="1" i="0" sz="3700" u="none" cap="none" strike="noStrike">
              <a:solidFill>
                <a:schemeClr val="lt1"/>
              </a:solidFill>
              <a:latin typeface="Caveat"/>
              <a:ea typeface="Caveat"/>
              <a:cs typeface="Caveat"/>
              <a:sym typeface="Caveat"/>
            </a:endParaRPr>
          </a:p>
          <a:p>
            <a:pPr indent="0" lvl="0" marL="0" marR="0" rtl="0" algn="ctr">
              <a:lnSpc>
                <a:spcPct val="100000"/>
              </a:lnSpc>
              <a:spcBef>
                <a:spcPts val="0"/>
              </a:spcBef>
              <a:spcAft>
                <a:spcPts val="0"/>
              </a:spcAft>
              <a:buClr>
                <a:schemeClr val="dk2"/>
              </a:buClr>
              <a:buSzPts val="1800"/>
              <a:buFont typeface="Arial"/>
              <a:buNone/>
            </a:pPr>
            <a:r>
              <a:rPr b="1" i="0" lang="en" sz="3700" u="none" cap="none" strike="noStrike">
                <a:solidFill>
                  <a:schemeClr val="lt1"/>
                </a:solidFill>
                <a:latin typeface="Caveat"/>
                <a:ea typeface="Caveat"/>
                <a:cs typeface="Caveat"/>
                <a:sym typeface="Caveat"/>
              </a:rPr>
              <a:t>Tools to Get Started</a:t>
            </a:r>
            <a:endParaRPr b="1" i="0" sz="3700" u="none" cap="none" strike="noStrike">
              <a:solidFill>
                <a:schemeClr val="lt1"/>
              </a:solidFill>
              <a:latin typeface="Caveat"/>
              <a:ea typeface="Caveat"/>
              <a:cs typeface="Caveat"/>
              <a:sym typeface="Cave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g124cc3f6506_1_11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Challenges We’ve Faced</a:t>
            </a:r>
            <a:endParaRPr/>
          </a:p>
        </p:txBody>
      </p:sp>
      <p:sp>
        <p:nvSpPr>
          <p:cNvPr id="573" name="Google Shape;573;g124cc3f6506_1_112"/>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2700"/>
              <a:buChar char="•"/>
            </a:pPr>
            <a:r>
              <a:rPr lang="en" sz="2700"/>
              <a:t>Registered report submissions</a:t>
            </a:r>
            <a:endParaRPr/>
          </a:p>
          <a:p>
            <a:pPr indent="-177800" lvl="1" marL="520700" rtl="0" algn="l">
              <a:lnSpc>
                <a:spcPct val="90000"/>
              </a:lnSpc>
              <a:spcBef>
                <a:spcPts val="400"/>
              </a:spcBef>
              <a:spcAft>
                <a:spcPts val="0"/>
              </a:spcAft>
              <a:buClr>
                <a:schemeClr val="dk1"/>
              </a:buClr>
              <a:buSzPts val="2400"/>
              <a:buChar char="•"/>
            </a:pPr>
            <a:r>
              <a:rPr lang="en" sz="2400"/>
              <a:t>Getting submissions</a:t>
            </a:r>
            <a:endParaRPr/>
          </a:p>
          <a:p>
            <a:pPr indent="-177800" lvl="1" marL="520700" rtl="0" algn="l">
              <a:lnSpc>
                <a:spcPct val="90000"/>
              </a:lnSpc>
              <a:spcBef>
                <a:spcPts val="400"/>
              </a:spcBef>
              <a:spcAft>
                <a:spcPts val="0"/>
              </a:spcAft>
              <a:buClr>
                <a:schemeClr val="dk1"/>
              </a:buClr>
              <a:buSzPts val="2400"/>
              <a:buChar char="•"/>
            </a:pPr>
            <a:r>
              <a:rPr lang="en" sz="2400"/>
              <a:t>Society buy-in</a:t>
            </a:r>
            <a:endParaRPr/>
          </a:p>
          <a:p>
            <a:pPr indent="-171450" lvl="0" marL="177800" rtl="0" algn="l">
              <a:lnSpc>
                <a:spcPct val="90000"/>
              </a:lnSpc>
              <a:spcBef>
                <a:spcPts val="800"/>
              </a:spcBef>
              <a:spcAft>
                <a:spcPts val="0"/>
              </a:spcAft>
              <a:buClr>
                <a:schemeClr val="dk1"/>
              </a:buClr>
              <a:buSzPts val="2700"/>
              <a:buChar char="•"/>
            </a:pPr>
            <a:r>
              <a:rPr lang="en" sz="2700"/>
              <a:t>Manuscripts meeting badge criteria</a:t>
            </a:r>
            <a:endParaRPr/>
          </a:p>
          <a:p>
            <a:pPr indent="-171450" lvl="0" marL="177800" rtl="0" algn="l">
              <a:lnSpc>
                <a:spcPct val="90000"/>
              </a:lnSpc>
              <a:spcBef>
                <a:spcPts val="800"/>
              </a:spcBef>
              <a:spcAft>
                <a:spcPts val="0"/>
              </a:spcAft>
              <a:buClr>
                <a:schemeClr val="dk1"/>
              </a:buClr>
              <a:buSzPts val="2700"/>
              <a:buChar char="•"/>
            </a:pPr>
            <a:r>
              <a:rPr lang="en" sz="2700"/>
              <a:t>Online manuscript submission and review system</a:t>
            </a:r>
            <a:endParaRPr/>
          </a:p>
          <a:p>
            <a:pPr indent="-177800" lvl="1" marL="520700" rtl="0" algn="l">
              <a:lnSpc>
                <a:spcPct val="90000"/>
              </a:lnSpc>
              <a:spcBef>
                <a:spcPts val="400"/>
              </a:spcBef>
              <a:spcAft>
                <a:spcPts val="0"/>
              </a:spcAft>
              <a:buClr>
                <a:schemeClr val="dk1"/>
              </a:buClr>
              <a:buSzPts val="2400"/>
              <a:buChar char="•"/>
            </a:pPr>
            <a:r>
              <a:rPr lang="en" sz="2400"/>
              <a:t>Frequent personnel changes in Production role</a:t>
            </a:r>
            <a:endParaRPr/>
          </a:p>
          <a:p>
            <a:pPr indent="-171450" lvl="0" marL="177800" rtl="0" algn="l">
              <a:lnSpc>
                <a:spcPct val="90000"/>
              </a:lnSpc>
              <a:spcBef>
                <a:spcPts val="800"/>
              </a:spcBef>
              <a:spcAft>
                <a:spcPts val="0"/>
              </a:spcAft>
              <a:buClr>
                <a:schemeClr val="dk1"/>
              </a:buClr>
              <a:buSzPts val="2700"/>
              <a:buChar char="•"/>
            </a:pPr>
            <a:r>
              <a:rPr lang="en" sz="2700"/>
              <a:t>Transition to new editors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g124cc3f6506_1_11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Tips of the Trade</a:t>
            </a:r>
            <a:br>
              <a:rPr lang="en"/>
            </a:br>
            <a:r>
              <a:rPr lang="en"/>
              <a:t>…Learn from our experience!</a:t>
            </a:r>
            <a:endParaRPr/>
          </a:p>
        </p:txBody>
      </p:sp>
      <p:sp>
        <p:nvSpPr>
          <p:cNvPr id="580" name="Google Shape;580;g124cc3f6506_1_118"/>
          <p:cNvSpPr txBox="1"/>
          <p:nvPr>
            <p:ph idx="1" type="body"/>
          </p:nvPr>
        </p:nvSpPr>
        <p:spPr>
          <a:xfrm>
            <a:off x="628650" y="1514692"/>
            <a:ext cx="7886700" cy="3263504"/>
          </a:xfrm>
          <a:prstGeom prst="rect">
            <a:avLst/>
          </a:prstGeom>
          <a:noFill/>
          <a:ln>
            <a:noFill/>
          </a:ln>
        </p:spPr>
        <p:txBody>
          <a:bodyPr anchorCtr="0" anchor="t" bIns="34275" lIns="68575" spcFirstLastPara="1" rIns="68575" wrap="square" tIns="34275">
            <a:normAutofit/>
          </a:bodyPr>
          <a:lstStyle/>
          <a:p>
            <a:pPr indent="-177800" lvl="0" marL="177800" rtl="0" algn="l">
              <a:lnSpc>
                <a:spcPct val="90000"/>
              </a:lnSpc>
              <a:spcBef>
                <a:spcPts val="0"/>
              </a:spcBef>
              <a:spcAft>
                <a:spcPts val="0"/>
              </a:spcAft>
              <a:buClr>
                <a:schemeClr val="dk1"/>
              </a:buClr>
              <a:buSzPts val="2400"/>
              <a:buChar char="•"/>
            </a:pPr>
            <a:r>
              <a:rPr lang="en" sz="2400"/>
              <a:t>Get buy-in early</a:t>
            </a:r>
            <a:endParaRPr/>
          </a:p>
          <a:p>
            <a:pPr indent="-177800" lvl="0" marL="177800" rtl="0" algn="l">
              <a:lnSpc>
                <a:spcPct val="90000"/>
              </a:lnSpc>
              <a:spcBef>
                <a:spcPts val="800"/>
              </a:spcBef>
              <a:spcAft>
                <a:spcPts val="0"/>
              </a:spcAft>
              <a:buClr>
                <a:schemeClr val="dk1"/>
              </a:buClr>
              <a:buSzPts val="2400"/>
              <a:buChar char="•"/>
            </a:pPr>
            <a:r>
              <a:rPr lang="en" sz="2400"/>
              <a:t>Be bold</a:t>
            </a:r>
            <a:endParaRPr/>
          </a:p>
          <a:p>
            <a:pPr indent="-177800" lvl="0" marL="177800" rtl="0" algn="l">
              <a:lnSpc>
                <a:spcPct val="90000"/>
              </a:lnSpc>
              <a:spcBef>
                <a:spcPts val="800"/>
              </a:spcBef>
              <a:spcAft>
                <a:spcPts val="0"/>
              </a:spcAft>
              <a:buClr>
                <a:schemeClr val="dk1"/>
              </a:buClr>
              <a:buSzPts val="2400"/>
              <a:buChar char="•"/>
            </a:pPr>
            <a:r>
              <a:rPr lang="en" sz="2400"/>
              <a:t>Set goals and commitments</a:t>
            </a:r>
            <a:endParaRPr/>
          </a:p>
          <a:p>
            <a:pPr indent="-177800" lvl="0" marL="177800" rtl="0" algn="l">
              <a:lnSpc>
                <a:spcPct val="90000"/>
              </a:lnSpc>
              <a:spcBef>
                <a:spcPts val="800"/>
              </a:spcBef>
              <a:spcAft>
                <a:spcPts val="0"/>
              </a:spcAft>
              <a:buClr>
                <a:schemeClr val="dk1"/>
              </a:buClr>
              <a:buSzPts val="2400"/>
              <a:buChar char="•"/>
            </a:pPr>
            <a:r>
              <a:rPr lang="en" sz="2400"/>
              <a:t>Spread the word (e.g., </a:t>
            </a:r>
            <a:r>
              <a:rPr lang="en" sz="1800" u="sng">
                <a:solidFill>
                  <a:schemeClr val="hlink"/>
                </a:solidFill>
                <a:hlinkClick r:id="rId3"/>
              </a:rPr>
              <a:t>https://doi.org/10.1177/0016986218824675</a:t>
            </a:r>
            <a:r>
              <a:rPr lang="en" sz="2400"/>
              <a:t>)  </a:t>
            </a:r>
            <a:endParaRPr/>
          </a:p>
          <a:p>
            <a:pPr indent="-177800" lvl="0" marL="177800" rtl="0" algn="l">
              <a:lnSpc>
                <a:spcPct val="90000"/>
              </a:lnSpc>
              <a:spcBef>
                <a:spcPts val="800"/>
              </a:spcBef>
              <a:spcAft>
                <a:spcPts val="0"/>
              </a:spcAft>
              <a:buClr>
                <a:schemeClr val="dk1"/>
              </a:buClr>
              <a:buSzPts val="2400"/>
              <a:buChar char="•"/>
            </a:pPr>
            <a:r>
              <a:rPr lang="en" sz="2400"/>
              <a:t>Educate reviewers</a:t>
            </a:r>
            <a:endParaRPr/>
          </a:p>
          <a:p>
            <a:pPr indent="-177800" lvl="0" marL="177800" rtl="0" algn="l">
              <a:lnSpc>
                <a:spcPct val="90000"/>
              </a:lnSpc>
              <a:spcBef>
                <a:spcPts val="800"/>
              </a:spcBef>
              <a:spcAft>
                <a:spcPts val="0"/>
              </a:spcAft>
              <a:buClr>
                <a:schemeClr val="dk1"/>
              </a:buClr>
              <a:buSzPts val="2400"/>
              <a:buChar char="•"/>
            </a:pPr>
            <a:r>
              <a:rPr lang="en" sz="2400"/>
              <a:t>Recruit open science-savvy reviewers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g124cc3f6506_6_7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dk1"/>
              </a:buClr>
              <a:buSzPts val="4500"/>
              <a:buFont typeface="Arial"/>
              <a:buNone/>
            </a:pPr>
            <a:r>
              <a:rPr lang="en"/>
              <a:t>Reviewer Perspective</a:t>
            </a:r>
            <a:endParaRPr/>
          </a:p>
        </p:txBody>
      </p:sp>
      <p:sp>
        <p:nvSpPr>
          <p:cNvPr id="586" name="Google Shape;586;g124cc3f6506_6_75"/>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chemeClr val="dk1"/>
              </a:buClr>
              <a:buSzPts val="1800"/>
              <a:buNone/>
            </a:pPr>
            <a:r>
              <a:rPr lang="en"/>
              <a:t>Erin M. Buchanan, Ph.D.</a:t>
            </a:r>
            <a:endParaRPr/>
          </a:p>
          <a:p>
            <a:pPr indent="0" lvl="0" marL="0" rtl="0" algn="ctr">
              <a:lnSpc>
                <a:spcPct val="90000"/>
              </a:lnSpc>
              <a:spcBef>
                <a:spcPts val="800"/>
              </a:spcBef>
              <a:spcAft>
                <a:spcPts val="0"/>
              </a:spcAft>
              <a:buClr>
                <a:schemeClr val="dk1"/>
              </a:buClr>
              <a:buSzPts val="1800"/>
              <a:buNone/>
            </a:pPr>
            <a:r>
              <a:rPr lang="en"/>
              <a:t>Harrisburg University of Science and Technology</a:t>
            </a:r>
            <a:endParaRPr/>
          </a:p>
          <a:p>
            <a:pPr indent="0" lvl="0" marL="0" rtl="0" algn="ctr">
              <a:lnSpc>
                <a:spcPct val="90000"/>
              </a:lnSpc>
              <a:spcBef>
                <a:spcPts val="800"/>
              </a:spcBef>
              <a:spcAft>
                <a:spcPts val="0"/>
              </a:spcAft>
              <a:buClr>
                <a:schemeClr val="dk1"/>
              </a:buClr>
              <a:buSzPts val="1800"/>
              <a:buNone/>
            </a:pPr>
            <a:r>
              <a:rPr lang="en"/>
              <a:t>@aggieerin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1" name="Shape 591"/>
        <p:cNvGrpSpPr/>
        <p:nvPr/>
      </p:nvGrpSpPr>
      <p:grpSpPr>
        <a:xfrm>
          <a:off x="0" y="0"/>
          <a:ext cx="0" cy="0"/>
          <a:chOff x="0" y="0"/>
          <a:chExt cx="0" cy="0"/>
        </a:xfrm>
      </p:grpSpPr>
      <p:sp>
        <p:nvSpPr>
          <p:cNvPr id="592" name="Google Shape;592;g124cc3f6506_6_81"/>
          <p:cNvSpPr/>
          <p:nvPr/>
        </p:nvSpPr>
        <p:spPr>
          <a:xfrm>
            <a:off x="-1" y="0"/>
            <a:ext cx="9141714"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93" name="Google Shape;593;g124cc3f6506_6_81"/>
          <p:cNvSpPr txBox="1"/>
          <p:nvPr>
            <p:ph type="title"/>
          </p:nvPr>
        </p:nvSpPr>
        <p:spPr>
          <a:xfrm>
            <a:off x="628650" y="273844"/>
            <a:ext cx="7886700" cy="97983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Arial"/>
              <a:buNone/>
            </a:pPr>
            <a:r>
              <a:rPr lang="en" sz="3000"/>
              <a:t>Agreeing to Peer Review</a:t>
            </a:r>
            <a:endParaRPr/>
          </a:p>
        </p:txBody>
      </p:sp>
      <p:sp>
        <p:nvSpPr>
          <p:cNvPr id="594" name="Google Shape;594;g124cc3f6506_6_81"/>
          <p:cNvSpPr txBox="1"/>
          <p:nvPr>
            <p:ph idx="1" type="body"/>
          </p:nvPr>
        </p:nvSpPr>
        <p:spPr>
          <a:xfrm>
            <a:off x="628650" y="1369219"/>
            <a:ext cx="3885339" cy="3227598"/>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1500"/>
              <a:buChar char="•"/>
            </a:pPr>
            <a:r>
              <a:rPr lang="en" sz="1500"/>
              <a:t>Researcher bias</a:t>
            </a:r>
            <a:endParaRPr/>
          </a:p>
          <a:p>
            <a:pPr indent="-171450" lvl="0" marL="177800" rtl="0" algn="l">
              <a:lnSpc>
                <a:spcPct val="90000"/>
              </a:lnSpc>
              <a:spcBef>
                <a:spcPts val="800"/>
              </a:spcBef>
              <a:spcAft>
                <a:spcPts val="0"/>
              </a:spcAft>
              <a:buClr>
                <a:schemeClr val="dk1"/>
              </a:buClr>
              <a:buSzPts val="1500"/>
              <a:buChar char="•"/>
            </a:pPr>
            <a:r>
              <a:rPr lang="en" sz="1500"/>
              <a:t>Research topic bias</a:t>
            </a:r>
            <a:endParaRPr/>
          </a:p>
          <a:p>
            <a:pPr indent="-171450" lvl="0" marL="177800" rtl="0" algn="l">
              <a:lnSpc>
                <a:spcPct val="90000"/>
              </a:lnSpc>
              <a:spcBef>
                <a:spcPts val="800"/>
              </a:spcBef>
              <a:spcAft>
                <a:spcPts val="0"/>
              </a:spcAft>
              <a:buClr>
                <a:schemeClr val="dk1"/>
              </a:buClr>
              <a:buSzPts val="1500"/>
              <a:buChar char="•"/>
            </a:pPr>
            <a:r>
              <a:rPr lang="en" sz="1500"/>
              <a:t>Open science bias </a:t>
            </a:r>
            <a:endParaRPr/>
          </a:p>
        </p:txBody>
      </p:sp>
      <p:pic>
        <p:nvPicPr>
          <p:cNvPr descr="Humanasity Inc. on Twitter: &quot;Unconscious bias happens outside of our control,  our brains are wired to make quick judgment. The first step to limiting  these biases in the workplace is by becoming" id="595" name="Google Shape;595;g124cc3f6506_6_81"/>
          <p:cNvPicPr preferRelativeResize="0"/>
          <p:nvPr/>
        </p:nvPicPr>
        <p:blipFill rotWithShape="1">
          <a:blip r:embed="rId3">
            <a:alphaModFix/>
          </a:blip>
          <a:srcRect b="0" l="0" r="0" t="0"/>
          <a:stretch/>
        </p:blipFill>
        <p:spPr>
          <a:xfrm>
            <a:off x="4957139" y="1000125"/>
            <a:ext cx="4143375" cy="41433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g124cc3f6506_6_8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lang="en"/>
              <a:t>Agreeing to Peer Review</a:t>
            </a:r>
            <a:endParaRPr/>
          </a:p>
        </p:txBody>
      </p:sp>
      <p:sp>
        <p:nvSpPr>
          <p:cNvPr id="602" name="Google Shape;602;g124cc3f6506_6_89"/>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2100"/>
              <a:buChar char="•"/>
            </a:pPr>
            <a:r>
              <a:rPr lang="en"/>
              <a:t>Open Peer Review</a:t>
            </a:r>
            <a:endParaRPr/>
          </a:p>
          <a:p>
            <a:pPr indent="-177800" lvl="1" marL="520700" rtl="0" algn="l">
              <a:lnSpc>
                <a:spcPct val="90000"/>
              </a:lnSpc>
              <a:spcBef>
                <a:spcPts val="400"/>
              </a:spcBef>
              <a:spcAft>
                <a:spcPts val="0"/>
              </a:spcAft>
              <a:buClr>
                <a:schemeClr val="dk1"/>
              </a:buClr>
              <a:buSzPts val="1800"/>
              <a:buChar char="•"/>
            </a:pPr>
            <a:r>
              <a:rPr lang="en"/>
              <a:t>Signed Review</a:t>
            </a:r>
            <a:endParaRPr/>
          </a:p>
          <a:p>
            <a:pPr indent="-177800" lvl="1" marL="520700" rtl="0" algn="l">
              <a:lnSpc>
                <a:spcPct val="90000"/>
              </a:lnSpc>
              <a:spcBef>
                <a:spcPts val="400"/>
              </a:spcBef>
              <a:spcAft>
                <a:spcPts val="0"/>
              </a:spcAft>
              <a:buClr>
                <a:schemeClr val="dk1"/>
              </a:buClr>
              <a:buSzPts val="1800"/>
              <a:buChar char="•"/>
            </a:pPr>
            <a:r>
              <a:rPr lang="en"/>
              <a:t>Open Reports</a:t>
            </a:r>
            <a:endParaRPr/>
          </a:p>
          <a:p>
            <a:pPr indent="-177800" lvl="1" marL="520700" rtl="0" algn="l">
              <a:lnSpc>
                <a:spcPct val="90000"/>
              </a:lnSpc>
              <a:spcBef>
                <a:spcPts val="400"/>
              </a:spcBef>
              <a:spcAft>
                <a:spcPts val="0"/>
              </a:spcAft>
              <a:buClr>
                <a:schemeClr val="dk1"/>
              </a:buClr>
              <a:buSzPts val="1800"/>
              <a:buChar char="•"/>
            </a:pPr>
            <a:r>
              <a:rPr lang="en"/>
              <a:t>Open Participation </a:t>
            </a:r>
            <a:endParaRPr/>
          </a:p>
          <a:p>
            <a:pPr indent="-38100" lvl="0" marL="177800" rtl="0" algn="l">
              <a:lnSpc>
                <a:spcPct val="90000"/>
              </a:lnSpc>
              <a:spcBef>
                <a:spcPts val="800"/>
              </a:spcBef>
              <a:spcAft>
                <a:spcPts val="0"/>
              </a:spcAft>
              <a:buClr>
                <a:schemeClr val="dk1"/>
              </a:buClr>
              <a:buSzPts val="2100"/>
              <a:buNone/>
            </a:pPr>
            <a:r>
              <a:t/>
            </a:r>
            <a:endParaRPr/>
          </a:p>
        </p:txBody>
      </p:sp>
      <p:pic>
        <p:nvPicPr>
          <p:cNvPr descr="Getting to grips with peer review" id="603" name="Google Shape;603;g124cc3f6506_6_89"/>
          <p:cNvPicPr preferRelativeResize="0"/>
          <p:nvPr/>
        </p:nvPicPr>
        <p:blipFill rotWithShape="1">
          <a:blip r:embed="rId3">
            <a:alphaModFix/>
          </a:blip>
          <a:srcRect b="0" l="0" r="0" t="0"/>
          <a:stretch/>
        </p:blipFill>
        <p:spPr>
          <a:xfrm>
            <a:off x="3713559" y="2428280"/>
            <a:ext cx="5430441" cy="271522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g124cc3f6506_6_9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t/>
            </a:r>
            <a:endParaRPr/>
          </a:p>
        </p:txBody>
      </p:sp>
      <p:sp>
        <p:nvSpPr>
          <p:cNvPr id="610" name="Google Shape;610;g124cc3f6506_6_96"/>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0"/>
              </a:spcAft>
              <a:buClr>
                <a:schemeClr val="dk1"/>
              </a:buClr>
              <a:buSzPts val="2100"/>
              <a:buNone/>
            </a:pPr>
            <a:r>
              <a:t/>
            </a:r>
            <a:endParaRPr/>
          </a:p>
        </p:txBody>
      </p:sp>
      <p:pic>
        <p:nvPicPr>
          <p:cNvPr descr="PLOS Journals Now OPEN for Published Peer Review - The Official PLOS Blog" id="611" name="Google Shape;611;g124cc3f6506_6_96"/>
          <p:cNvPicPr preferRelativeResize="0"/>
          <p:nvPr/>
        </p:nvPicPr>
        <p:blipFill rotWithShape="1">
          <a:blip r:embed="rId3">
            <a:alphaModFix/>
          </a:blip>
          <a:srcRect b="0" l="0" r="0" t="0"/>
          <a:stretch/>
        </p:blipFill>
        <p:spPr>
          <a:xfrm>
            <a:off x="0" y="358379"/>
            <a:ext cx="9144000" cy="442555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g124cc3f6506_6_10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lang="en"/>
              <a:t>The Pitfalls of Name Signing</a:t>
            </a:r>
            <a:endParaRPr/>
          </a:p>
        </p:txBody>
      </p:sp>
      <p:pic>
        <p:nvPicPr>
          <p:cNvPr id="618" name="Google Shape;618;g124cc3f6506_6_103"/>
          <p:cNvPicPr preferRelativeResize="0"/>
          <p:nvPr/>
        </p:nvPicPr>
        <p:blipFill rotWithShape="1">
          <a:blip r:embed="rId3">
            <a:alphaModFix/>
          </a:blip>
          <a:srcRect b="-1" l="2403" r="4855" t="0"/>
          <a:stretch/>
        </p:blipFill>
        <p:spPr>
          <a:xfrm>
            <a:off x="5929313" y="2943966"/>
            <a:ext cx="3212401" cy="2199533"/>
          </a:xfrm>
          <a:prstGeom prst="rect">
            <a:avLst/>
          </a:prstGeom>
          <a:noFill/>
          <a:ln>
            <a:noFill/>
          </a:ln>
        </p:spPr>
      </p:pic>
      <p:pic>
        <p:nvPicPr>
          <p:cNvPr id="619" name="Google Shape;619;g124cc3f6506_6_103"/>
          <p:cNvPicPr preferRelativeResize="0"/>
          <p:nvPr/>
        </p:nvPicPr>
        <p:blipFill rotWithShape="1">
          <a:blip r:embed="rId4">
            <a:alphaModFix/>
          </a:blip>
          <a:srcRect b="0" l="0" r="0" t="0"/>
          <a:stretch/>
        </p:blipFill>
        <p:spPr>
          <a:xfrm>
            <a:off x="0" y="1110674"/>
            <a:ext cx="9144000" cy="172843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g124cc3f6506_6_11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lang="en"/>
              <a:t>TOP Guidelines</a:t>
            </a:r>
            <a:endParaRPr/>
          </a:p>
        </p:txBody>
      </p:sp>
      <p:sp>
        <p:nvSpPr>
          <p:cNvPr id="626" name="Google Shape;626;g124cc3f6506_6_110"/>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0"/>
              </a:spcAft>
              <a:buClr>
                <a:schemeClr val="dk1"/>
              </a:buClr>
              <a:buSzPts val="2100"/>
              <a:buNone/>
            </a:pPr>
            <a:r>
              <a:t/>
            </a:r>
            <a:endParaRPr/>
          </a:p>
        </p:txBody>
      </p:sp>
      <p:pic>
        <p:nvPicPr>
          <p:cNvPr id="627" name="Google Shape;627;g124cc3f6506_6_110"/>
          <p:cNvPicPr preferRelativeResize="0"/>
          <p:nvPr/>
        </p:nvPicPr>
        <p:blipFill rotWithShape="1">
          <a:blip r:embed="rId3">
            <a:alphaModFix/>
          </a:blip>
          <a:srcRect b="0" l="0" r="0" t="0"/>
          <a:stretch/>
        </p:blipFill>
        <p:spPr>
          <a:xfrm>
            <a:off x="0" y="437526"/>
            <a:ext cx="9144000" cy="443213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g124cc3f6506_6_11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lang="en"/>
              <a:t>Final Thoughts</a:t>
            </a:r>
            <a:endParaRPr/>
          </a:p>
        </p:txBody>
      </p:sp>
      <p:sp>
        <p:nvSpPr>
          <p:cNvPr id="634" name="Google Shape;634;g124cc3f6506_6_117"/>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2100"/>
              <a:buChar char="•"/>
            </a:pPr>
            <a:r>
              <a:rPr lang="en"/>
              <a:t>Start small</a:t>
            </a:r>
            <a:endParaRPr/>
          </a:p>
          <a:p>
            <a:pPr indent="-171450" lvl="0" marL="177800" rtl="0" algn="l">
              <a:lnSpc>
                <a:spcPct val="90000"/>
              </a:lnSpc>
              <a:spcBef>
                <a:spcPts val="800"/>
              </a:spcBef>
              <a:spcAft>
                <a:spcPts val="0"/>
              </a:spcAft>
              <a:buClr>
                <a:schemeClr val="dk1"/>
              </a:buClr>
              <a:buSzPts val="2100"/>
              <a:buChar char="•"/>
            </a:pPr>
            <a:r>
              <a:rPr lang="en"/>
              <a:t>Make peer review easier </a:t>
            </a:r>
            <a:endParaRPr/>
          </a:p>
          <a:p>
            <a:pPr indent="-171450" lvl="0" marL="177800" rtl="0" algn="l">
              <a:lnSpc>
                <a:spcPct val="90000"/>
              </a:lnSpc>
              <a:spcBef>
                <a:spcPts val="800"/>
              </a:spcBef>
              <a:spcAft>
                <a:spcPts val="0"/>
              </a:spcAft>
              <a:buClr>
                <a:schemeClr val="dk1"/>
              </a:buClr>
              <a:buSzPts val="2100"/>
              <a:buChar char="•"/>
            </a:pPr>
            <a:r>
              <a:rPr lang="en"/>
              <a:t>Incentivize peer review </a:t>
            </a:r>
            <a:endParaRPr/>
          </a:p>
          <a:p>
            <a:pPr indent="-38100" lvl="0" marL="177800" rtl="0" algn="l">
              <a:lnSpc>
                <a:spcPct val="90000"/>
              </a:lnSpc>
              <a:spcBef>
                <a:spcPts val="800"/>
              </a:spcBef>
              <a:spcAft>
                <a:spcPts val="0"/>
              </a:spcAft>
              <a:buClr>
                <a:schemeClr val="dk1"/>
              </a:buClr>
              <a:buSzPts val="2100"/>
              <a:buNone/>
            </a:pPr>
            <a:r>
              <a:t/>
            </a:r>
            <a:endParaRPr/>
          </a:p>
        </p:txBody>
      </p:sp>
      <p:pic>
        <p:nvPicPr>
          <p:cNvPr descr="Editor of scholarly journal talks peer review process - Vanguard" id="635" name="Google Shape;635;g124cc3f6506_6_117"/>
          <p:cNvPicPr preferRelativeResize="0"/>
          <p:nvPr/>
        </p:nvPicPr>
        <p:blipFill rotWithShape="1">
          <a:blip r:embed="rId3">
            <a:alphaModFix/>
          </a:blip>
          <a:srcRect b="0" l="0" r="0" t="0"/>
          <a:stretch/>
        </p:blipFill>
        <p:spPr>
          <a:xfrm>
            <a:off x="4441756" y="793292"/>
            <a:ext cx="3966749" cy="297123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3"/>
          <p:cNvPicPr preferRelativeResize="0"/>
          <p:nvPr/>
        </p:nvPicPr>
        <p:blipFill rotWithShape="1">
          <a:blip r:embed="rId3">
            <a:alphaModFix/>
          </a:blip>
          <a:srcRect b="23736" l="0" r="0" t="23736"/>
          <a:stretch/>
        </p:blipFill>
        <p:spPr>
          <a:xfrm>
            <a:off x="25" y="11280"/>
            <a:ext cx="9143982" cy="3201930"/>
          </a:xfrm>
          <a:prstGeom prst="flowChartDocument">
            <a:avLst/>
          </a:prstGeom>
          <a:noFill/>
          <a:ln>
            <a:noFill/>
          </a:ln>
        </p:spPr>
      </p:pic>
      <p:sp>
        <p:nvSpPr>
          <p:cNvPr id="396" name="Google Shape;396;p3"/>
          <p:cNvSpPr txBox="1"/>
          <p:nvPr>
            <p:ph type="ctrTitle"/>
          </p:nvPr>
        </p:nvSpPr>
        <p:spPr>
          <a:xfrm>
            <a:off x="311700" y="3690200"/>
            <a:ext cx="8097600" cy="7389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SzPts val="3000"/>
              <a:buNone/>
            </a:pPr>
            <a:r>
              <a:rPr b="1" lang="en" sz="3600">
                <a:solidFill>
                  <a:srgbClr val="FFE599"/>
                </a:solidFill>
              </a:rPr>
              <a:t>My Open Scholarship Origin Story</a:t>
            </a:r>
            <a:endParaRPr b="1" sz="3600">
              <a:solidFill>
                <a:srgbClr val="FFE599"/>
              </a:solidFill>
            </a:endParaRPr>
          </a:p>
        </p:txBody>
      </p:sp>
      <p:sp>
        <p:nvSpPr>
          <p:cNvPr id="397" name="Google Shape;397;p3"/>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
          <p:cNvSpPr txBox="1"/>
          <p:nvPr>
            <p:ph type="title"/>
          </p:nvPr>
        </p:nvSpPr>
        <p:spPr>
          <a:xfrm>
            <a:off x="3124200" y="205978"/>
            <a:ext cx="5562600" cy="857400"/>
          </a:xfrm>
          <a:prstGeom prst="rect">
            <a:avLst/>
          </a:prstGeom>
          <a:noFill/>
          <a:ln>
            <a:noFill/>
          </a:ln>
        </p:spPr>
        <p:txBody>
          <a:bodyPr anchorCtr="0" anchor="ctr" bIns="34275" lIns="68575" spcFirstLastPara="1" rIns="68575" wrap="square" tIns="34275">
            <a:normAutofit/>
          </a:bodyPr>
          <a:lstStyle/>
          <a:p>
            <a:pPr indent="0" lvl="0" marL="0" rtl="0" algn="ctr">
              <a:lnSpc>
                <a:spcPct val="100000"/>
              </a:lnSpc>
              <a:spcBef>
                <a:spcPts val="0"/>
              </a:spcBef>
              <a:spcAft>
                <a:spcPts val="0"/>
              </a:spcAft>
              <a:buClr>
                <a:schemeClr val="dk1"/>
              </a:buClr>
              <a:buSzPts val="3300"/>
              <a:buFont typeface="Calibri"/>
              <a:buNone/>
            </a:pPr>
            <a:r>
              <a:rPr lang="en" sz="3700"/>
              <a:t>Open Practices</a:t>
            </a:r>
            <a:endParaRPr sz="3700"/>
          </a:p>
        </p:txBody>
      </p:sp>
      <p:graphicFrame>
        <p:nvGraphicFramePr>
          <p:cNvPr id="404" name="Google Shape;404;p4"/>
          <p:cNvGraphicFramePr/>
          <p:nvPr/>
        </p:nvGraphicFramePr>
        <p:xfrm>
          <a:off x="90768" y="1185428"/>
          <a:ext cx="3000000" cy="3000000"/>
        </p:xfrm>
        <a:graphic>
          <a:graphicData uri="http://schemas.openxmlformats.org/drawingml/2006/table">
            <a:tbl>
              <a:tblPr bandRow="1" firstRow="1">
                <a:noFill/>
                <a:tableStyleId>{8E9C6F99-4A8E-46F6-8A41-40A53B0215BA}</a:tableStyleId>
              </a:tblPr>
              <a:tblGrid>
                <a:gridCol w="2581850"/>
                <a:gridCol w="6242800"/>
              </a:tblGrid>
              <a:tr h="509900">
                <a:tc>
                  <a:txBody>
                    <a:bodyPr/>
                    <a:lstStyle/>
                    <a:p>
                      <a:pPr indent="0" lvl="0" marL="0" marR="0" rtl="0" algn="l">
                        <a:lnSpc>
                          <a:spcPct val="100000"/>
                        </a:lnSpc>
                        <a:spcBef>
                          <a:spcPts val="0"/>
                        </a:spcBef>
                        <a:spcAft>
                          <a:spcPts val="0"/>
                        </a:spcAft>
                        <a:buClr>
                          <a:srgbClr val="000000"/>
                        </a:buClr>
                        <a:buSzPts val="2400"/>
                        <a:buFont typeface="Arial"/>
                        <a:buNone/>
                      </a:pPr>
                      <a:r>
                        <a:rPr b="1" lang="en" sz="2400" u="none" cap="none" strike="noStrike">
                          <a:solidFill>
                            <a:schemeClr val="lt1"/>
                          </a:solidFill>
                        </a:rPr>
                        <a:t>Preregistration</a:t>
                      </a:r>
                      <a:endParaRPr b="1" sz="1100" u="none" cap="none" strike="noStrike"/>
                    </a:p>
                  </a:txBody>
                  <a:tcPr marT="34300" marB="34300" marR="68600" marL="686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Commit to plans before interacting with data</a:t>
                      </a:r>
                      <a:endParaRPr sz="2400" u="none" cap="none" strike="noStrike"/>
                    </a:p>
                  </a:txBody>
                  <a:tcPr marT="34300" marB="34300" marR="68600" marL="686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09900">
                <a:tc>
                  <a:txBody>
                    <a:bodyPr/>
                    <a:lstStyle/>
                    <a:p>
                      <a:pPr indent="0" lvl="0" marL="0" marR="0" rtl="0" algn="l">
                        <a:lnSpc>
                          <a:spcPct val="100000"/>
                        </a:lnSpc>
                        <a:spcBef>
                          <a:spcPts val="0"/>
                        </a:spcBef>
                        <a:spcAft>
                          <a:spcPts val="0"/>
                        </a:spcAft>
                        <a:buClr>
                          <a:srgbClr val="000000"/>
                        </a:buClr>
                        <a:buSzPts val="2400"/>
                        <a:buFont typeface="Arial"/>
                        <a:buNone/>
                      </a:pPr>
                      <a:r>
                        <a:rPr b="1" lang="en" sz="2400" u="none" cap="none" strike="noStrike">
                          <a:solidFill>
                            <a:schemeClr val="lt1"/>
                          </a:solidFill>
                        </a:rPr>
                        <a:t>Registered Reports</a:t>
                      </a:r>
                      <a:endParaRPr sz="1100" u="none" cap="none" strike="noStrike"/>
                    </a:p>
                  </a:txBody>
                  <a:tcPr marT="34300" marB="34300" marR="68600" marL="686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Peer review prior interacting with data</a:t>
                      </a:r>
                      <a:endParaRPr b="0" sz="2400" u="none" cap="none" strike="noStrike"/>
                    </a:p>
                  </a:txBody>
                  <a:tcPr marT="34300" marB="34300" marR="68600" marL="686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09900">
                <a:tc>
                  <a:txBody>
                    <a:bodyPr/>
                    <a:lstStyle/>
                    <a:p>
                      <a:pPr indent="0" lvl="0" marL="0" marR="0" rtl="0" algn="l">
                        <a:lnSpc>
                          <a:spcPct val="100000"/>
                        </a:lnSpc>
                        <a:spcBef>
                          <a:spcPts val="0"/>
                        </a:spcBef>
                        <a:spcAft>
                          <a:spcPts val="0"/>
                        </a:spcAft>
                        <a:buClr>
                          <a:srgbClr val="000000"/>
                        </a:buClr>
                        <a:buSzPts val="2400"/>
                        <a:buFont typeface="Arial"/>
                        <a:buNone/>
                      </a:pPr>
                      <a:r>
                        <a:rPr b="1" lang="en" sz="2400" u="none" cap="none" strike="noStrike">
                          <a:solidFill>
                            <a:schemeClr val="lt1"/>
                          </a:solidFill>
                        </a:rPr>
                        <a:t>Open Materials</a:t>
                      </a:r>
                      <a:endParaRPr sz="1100" u="none" cap="none" strike="noStrike"/>
                    </a:p>
                  </a:txBody>
                  <a:tcPr marT="34300" marB="34300" marR="68600" marL="686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Default sharing code, surveys, etc.</a:t>
                      </a:r>
                      <a:endParaRPr b="0" sz="2400" u="none" cap="none" strike="noStrike"/>
                    </a:p>
                  </a:txBody>
                  <a:tcPr marT="34300" marB="34300" marR="68600" marL="686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09900">
                <a:tc>
                  <a:txBody>
                    <a:bodyPr/>
                    <a:lstStyle/>
                    <a:p>
                      <a:pPr indent="0" lvl="0" marL="0" marR="0" rtl="0" algn="l">
                        <a:lnSpc>
                          <a:spcPct val="100000"/>
                        </a:lnSpc>
                        <a:spcBef>
                          <a:spcPts val="0"/>
                        </a:spcBef>
                        <a:spcAft>
                          <a:spcPts val="0"/>
                        </a:spcAft>
                        <a:buClr>
                          <a:srgbClr val="000000"/>
                        </a:buClr>
                        <a:buSzPts val="2400"/>
                        <a:buFont typeface="Arial"/>
                        <a:buNone/>
                      </a:pPr>
                      <a:r>
                        <a:rPr b="1" lang="en" sz="2400" u="none" cap="none" strike="noStrike">
                          <a:solidFill>
                            <a:schemeClr val="lt1"/>
                          </a:solidFill>
                        </a:rPr>
                        <a:t>Open Data</a:t>
                      </a:r>
                      <a:endParaRPr sz="1100" u="none" cap="none" strike="noStrike"/>
                    </a:p>
                  </a:txBody>
                  <a:tcPr marT="34300" marB="34300" marR="68600" marL="686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Sharing data when possible</a:t>
                      </a:r>
                      <a:endParaRPr sz="2400" u="none" cap="none" strike="noStrike"/>
                    </a:p>
                  </a:txBody>
                  <a:tcPr marT="34300" marB="34300" marR="68600" marL="686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09900">
                <a:tc>
                  <a:txBody>
                    <a:bodyPr/>
                    <a:lstStyle/>
                    <a:p>
                      <a:pPr indent="0" lvl="0" marL="0" marR="0" rtl="0" algn="l">
                        <a:lnSpc>
                          <a:spcPct val="100000"/>
                        </a:lnSpc>
                        <a:spcBef>
                          <a:spcPts val="0"/>
                        </a:spcBef>
                        <a:spcAft>
                          <a:spcPts val="0"/>
                        </a:spcAft>
                        <a:buClr>
                          <a:srgbClr val="000000"/>
                        </a:buClr>
                        <a:buSzPts val="2400"/>
                        <a:buFont typeface="Arial"/>
                        <a:buNone/>
                      </a:pPr>
                      <a:r>
                        <a:rPr b="1" lang="en" sz="2400" u="none" cap="none" strike="noStrike">
                          <a:solidFill>
                            <a:schemeClr val="lt1"/>
                          </a:solidFill>
                        </a:rPr>
                        <a:t>Replication</a:t>
                      </a:r>
                      <a:endParaRPr sz="1100" u="none" cap="none" strike="noStrike"/>
                    </a:p>
                  </a:txBody>
                  <a:tcPr marT="34300" marB="34300" marR="68600" marL="686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400"/>
                        <a:buFont typeface="Calibri"/>
                        <a:buNone/>
                      </a:pPr>
                      <a:r>
                        <a:rPr b="0" i="0" lang="en" sz="2400" u="none" cap="none" strike="noStrike">
                          <a:solidFill>
                            <a:schemeClr val="dk1"/>
                          </a:solidFill>
                          <a:latin typeface="Calibri"/>
                          <a:ea typeface="Calibri"/>
                          <a:cs typeface="Calibri"/>
                          <a:sym typeface="Calibri"/>
                        </a:rPr>
                        <a:t>Test generalizability and repeatability of results</a:t>
                      </a:r>
                      <a:endParaRPr sz="2400" u="none" cap="none" strike="noStrike"/>
                    </a:p>
                  </a:txBody>
                  <a:tcPr marT="34300" marB="34300" marR="68600" marL="686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09900">
                <a:tc>
                  <a:txBody>
                    <a:bodyPr/>
                    <a:lstStyle/>
                    <a:p>
                      <a:pPr indent="0" lvl="0" marL="0" marR="0" rtl="0" algn="l">
                        <a:lnSpc>
                          <a:spcPct val="100000"/>
                        </a:lnSpc>
                        <a:spcBef>
                          <a:spcPts val="0"/>
                        </a:spcBef>
                        <a:spcAft>
                          <a:spcPts val="0"/>
                        </a:spcAft>
                        <a:buClr>
                          <a:srgbClr val="000000"/>
                        </a:buClr>
                        <a:buSzPts val="2400"/>
                        <a:buFont typeface="Arial"/>
                        <a:buNone/>
                      </a:pPr>
                      <a:r>
                        <a:rPr b="1" lang="en" sz="2400" u="none" cap="none" strike="noStrike">
                          <a:solidFill>
                            <a:schemeClr val="lt1"/>
                          </a:solidFill>
                        </a:rPr>
                        <a:t>Open Access/Preprint</a:t>
                      </a:r>
                      <a:endParaRPr sz="1100" u="none" cap="none" strike="noStrike"/>
                    </a:p>
                  </a:txBody>
                  <a:tcPr marT="34300" marB="34300" marR="68600" marL="686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Unrestricted public access to manuscripts</a:t>
                      </a:r>
                      <a:endParaRPr b="0" sz="2400" u="none" cap="none" strike="noStrike"/>
                    </a:p>
                  </a:txBody>
                  <a:tcPr marT="34300" marB="34300" marR="68600" marL="686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405" name="Google Shape;405;p4"/>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rmAutofit/>
          </a:bodyPr>
          <a:lstStyle/>
          <a:p>
            <a:pPr indent="0" lvl="0" marL="0" rtl="0" algn="r">
              <a:lnSpc>
                <a:spcPct val="100000"/>
              </a:lnSpc>
              <a:spcBef>
                <a:spcPts val="0"/>
              </a:spcBef>
              <a:spcAft>
                <a:spcPts val="0"/>
              </a:spcAft>
              <a:buClr>
                <a:srgbClr val="888888"/>
              </a:buClr>
              <a:buSzPts val="900"/>
              <a:buFont typeface="Calibri"/>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
          <p:cNvSpPr txBox="1"/>
          <p:nvPr>
            <p:ph type="title"/>
          </p:nvPr>
        </p:nvSpPr>
        <p:spPr>
          <a:xfrm>
            <a:off x="324475" y="148225"/>
            <a:ext cx="5244900" cy="1373700"/>
          </a:xfrm>
          <a:prstGeom prst="rect">
            <a:avLst/>
          </a:prstGeom>
          <a:noFill/>
          <a:ln>
            <a:noFill/>
          </a:ln>
        </p:spPr>
        <p:txBody>
          <a:bodyPr anchorCtr="0" anchor="b" bIns="34275" lIns="68575" spcFirstLastPara="1" rIns="68575" wrap="square" tIns="34275">
            <a:normAutofit/>
          </a:bodyPr>
          <a:lstStyle/>
          <a:p>
            <a:pPr indent="0" lvl="0" marL="0" rtl="0" algn="l">
              <a:lnSpc>
                <a:spcPct val="100000"/>
              </a:lnSpc>
              <a:spcBef>
                <a:spcPts val="0"/>
              </a:spcBef>
              <a:spcAft>
                <a:spcPts val="0"/>
              </a:spcAft>
              <a:buSzPts val="2800"/>
              <a:buNone/>
            </a:pPr>
            <a:r>
              <a:rPr lang="en" sz="5000"/>
              <a:t>Tips of the Trade</a:t>
            </a:r>
            <a:endParaRPr sz="5000"/>
          </a:p>
        </p:txBody>
      </p:sp>
      <p:sp>
        <p:nvSpPr>
          <p:cNvPr id="411" name="Google Shape;411;p5"/>
          <p:cNvSpPr txBox="1"/>
          <p:nvPr>
            <p:ph idx="1" type="body"/>
          </p:nvPr>
        </p:nvSpPr>
        <p:spPr>
          <a:xfrm>
            <a:off x="324475" y="1920450"/>
            <a:ext cx="8494800" cy="2704200"/>
          </a:xfrm>
          <a:prstGeom prst="rect">
            <a:avLst/>
          </a:prstGeom>
          <a:noFill/>
          <a:ln>
            <a:noFill/>
          </a:ln>
        </p:spPr>
        <p:txBody>
          <a:bodyPr anchorCtr="0" anchor="t" bIns="34275" lIns="68575" spcFirstLastPara="1" rIns="68575" wrap="square" tIns="34275">
            <a:noAutofit/>
          </a:bodyPr>
          <a:lstStyle/>
          <a:p>
            <a:pPr indent="-419100" lvl="0" marL="457200" rtl="0" algn="l">
              <a:lnSpc>
                <a:spcPct val="115000"/>
              </a:lnSpc>
              <a:spcBef>
                <a:spcPts val="0"/>
              </a:spcBef>
              <a:spcAft>
                <a:spcPts val="0"/>
              </a:spcAft>
              <a:buClr>
                <a:schemeClr val="dk1"/>
              </a:buClr>
              <a:buSzPts val="3000"/>
              <a:buAutoNum type="arabicPeriod"/>
            </a:pPr>
            <a:r>
              <a:rPr lang="en" sz="3000">
                <a:solidFill>
                  <a:schemeClr val="dk1"/>
                </a:solidFill>
              </a:rPr>
              <a:t>Try something</a:t>
            </a:r>
            <a:endParaRPr sz="3000">
              <a:solidFill>
                <a:schemeClr val="dk1"/>
              </a:solidFill>
            </a:endParaRPr>
          </a:p>
          <a:p>
            <a:pPr indent="-419100" lvl="0" marL="457200" rtl="0" algn="l">
              <a:lnSpc>
                <a:spcPct val="115000"/>
              </a:lnSpc>
              <a:spcBef>
                <a:spcPts val="0"/>
              </a:spcBef>
              <a:spcAft>
                <a:spcPts val="0"/>
              </a:spcAft>
              <a:buClr>
                <a:schemeClr val="dk1"/>
              </a:buClr>
              <a:buSzPts val="3000"/>
              <a:buAutoNum type="arabicPeriod"/>
            </a:pPr>
            <a:r>
              <a:rPr lang="en" sz="3000">
                <a:solidFill>
                  <a:schemeClr val="dk1"/>
                </a:solidFill>
              </a:rPr>
              <a:t>Don’t reinvent the wheel</a:t>
            </a:r>
            <a:endParaRPr sz="3000">
              <a:solidFill>
                <a:schemeClr val="dk1"/>
              </a:solidFill>
            </a:endParaRPr>
          </a:p>
          <a:p>
            <a:pPr indent="-419100" lvl="0" marL="457200" rtl="0" algn="l">
              <a:lnSpc>
                <a:spcPct val="115000"/>
              </a:lnSpc>
              <a:spcBef>
                <a:spcPts val="0"/>
              </a:spcBef>
              <a:spcAft>
                <a:spcPts val="0"/>
              </a:spcAft>
              <a:buClr>
                <a:schemeClr val="dk1"/>
              </a:buClr>
              <a:buSzPts val="3000"/>
              <a:buAutoNum type="arabicPeriod"/>
            </a:pPr>
            <a:r>
              <a:rPr lang="en" sz="3000">
                <a:solidFill>
                  <a:schemeClr val="dk1"/>
                </a:solidFill>
              </a:rPr>
              <a:t>Remember rewards </a:t>
            </a:r>
            <a:endParaRPr sz="3000">
              <a:solidFill>
                <a:schemeClr val="dk1"/>
              </a:solidFill>
            </a:endParaRPr>
          </a:p>
          <a:p>
            <a:pPr indent="-419100" lvl="0" marL="457200" rtl="0" algn="l">
              <a:lnSpc>
                <a:spcPct val="115000"/>
              </a:lnSpc>
              <a:spcBef>
                <a:spcPts val="0"/>
              </a:spcBef>
              <a:spcAft>
                <a:spcPts val="0"/>
              </a:spcAft>
              <a:buClr>
                <a:schemeClr val="dk1"/>
              </a:buClr>
              <a:buSzPts val="3000"/>
              <a:buAutoNum type="arabicPeriod"/>
            </a:pPr>
            <a:r>
              <a:rPr lang="en" sz="3000">
                <a:solidFill>
                  <a:schemeClr val="dk1"/>
                </a:solidFill>
              </a:rPr>
              <a:t>Save time, Shift time</a:t>
            </a:r>
            <a:endParaRPr sz="3000">
              <a:solidFill>
                <a:schemeClr val="dk1"/>
              </a:solidFill>
            </a:endParaRPr>
          </a:p>
          <a:p>
            <a:pPr indent="-419100" lvl="0" marL="457200" rtl="0" algn="l">
              <a:lnSpc>
                <a:spcPct val="115000"/>
              </a:lnSpc>
              <a:spcBef>
                <a:spcPts val="0"/>
              </a:spcBef>
              <a:spcAft>
                <a:spcPts val="0"/>
              </a:spcAft>
              <a:buClr>
                <a:schemeClr val="dk1"/>
              </a:buClr>
              <a:buSzPts val="3000"/>
              <a:buAutoNum type="arabicPeriod"/>
            </a:pPr>
            <a:r>
              <a:rPr lang="en" sz="3000">
                <a:solidFill>
                  <a:schemeClr val="dk1"/>
                </a:solidFill>
              </a:rPr>
              <a:t>Not just for quantitative work</a:t>
            </a:r>
            <a:endParaRPr sz="30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id="416" name="Google Shape;416;p6"/>
          <p:cNvPicPr preferRelativeResize="0"/>
          <p:nvPr/>
        </p:nvPicPr>
        <p:blipFill rotWithShape="1">
          <a:blip r:embed="rId3">
            <a:alphaModFix/>
          </a:blip>
          <a:srcRect b="0" l="8270" r="8269" t="0"/>
          <a:stretch/>
        </p:blipFill>
        <p:spPr>
          <a:xfrm>
            <a:off x="3047650" y="0"/>
            <a:ext cx="6096300" cy="5143500"/>
          </a:xfrm>
          <a:prstGeom prst="rect">
            <a:avLst/>
          </a:prstGeom>
          <a:noFill/>
          <a:ln>
            <a:noFill/>
          </a:ln>
        </p:spPr>
      </p:pic>
      <p:sp>
        <p:nvSpPr>
          <p:cNvPr id="417" name="Google Shape;417;p6"/>
          <p:cNvSpPr txBox="1"/>
          <p:nvPr>
            <p:ph type="title"/>
          </p:nvPr>
        </p:nvSpPr>
        <p:spPr>
          <a:xfrm>
            <a:off x="233600" y="600950"/>
            <a:ext cx="2566200" cy="892500"/>
          </a:xfrm>
          <a:prstGeom prst="rect">
            <a:avLst/>
          </a:prstGeom>
          <a:noFill/>
          <a:ln>
            <a:noFill/>
          </a:ln>
        </p:spPr>
        <p:txBody>
          <a:bodyPr anchorCtr="0" anchor="b" bIns="34275" lIns="68575" spcFirstLastPara="1" rIns="68575" wrap="square" tIns="34275">
            <a:noAutofit/>
          </a:bodyPr>
          <a:lstStyle/>
          <a:p>
            <a:pPr indent="0" lvl="0" marL="0" rtl="0" algn="l">
              <a:lnSpc>
                <a:spcPct val="100000"/>
              </a:lnSpc>
              <a:spcBef>
                <a:spcPts val="0"/>
              </a:spcBef>
              <a:spcAft>
                <a:spcPts val="0"/>
              </a:spcAft>
              <a:buSzPts val="2800"/>
              <a:buNone/>
            </a:pPr>
            <a:r>
              <a:rPr lang="en" sz="3000"/>
              <a:t>Expected Challenges</a:t>
            </a:r>
            <a:endParaRPr sz="3000"/>
          </a:p>
        </p:txBody>
      </p:sp>
      <p:sp>
        <p:nvSpPr>
          <p:cNvPr id="418" name="Google Shape;418;p6"/>
          <p:cNvSpPr txBox="1"/>
          <p:nvPr>
            <p:ph idx="1" type="body"/>
          </p:nvPr>
        </p:nvSpPr>
        <p:spPr>
          <a:xfrm>
            <a:off x="24700" y="2026900"/>
            <a:ext cx="2950500" cy="2977200"/>
          </a:xfrm>
          <a:prstGeom prst="rect">
            <a:avLst/>
          </a:prstGeom>
          <a:noFill/>
          <a:ln>
            <a:noFill/>
          </a:ln>
        </p:spPr>
        <p:txBody>
          <a:bodyPr anchorCtr="0" anchor="ctr" bIns="34275" lIns="68575" spcFirstLastPara="1" rIns="68575" wrap="square" tIns="34275">
            <a:noAutofit/>
          </a:bodyPr>
          <a:lstStyle/>
          <a:p>
            <a:pPr indent="0" lvl="0" marL="0" rtl="0" algn="l">
              <a:lnSpc>
                <a:spcPct val="115000"/>
              </a:lnSpc>
              <a:spcBef>
                <a:spcPts val="0"/>
              </a:spcBef>
              <a:spcAft>
                <a:spcPts val="0"/>
              </a:spcAft>
              <a:buSzPts val="1400"/>
              <a:buNone/>
            </a:pPr>
            <a:r>
              <a:rPr b="1" lang="en" sz="2400"/>
              <a:t>1. Learning Curve</a:t>
            </a:r>
            <a:endParaRPr b="1" sz="2400"/>
          </a:p>
          <a:p>
            <a:pPr indent="0" lvl="0" marL="0" rtl="0" algn="l">
              <a:lnSpc>
                <a:spcPct val="115000"/>
              </a:lnSpc>
              <a:spcBef>
                <a:spcPts val="1600"/>
              </a:spcBef>
              <a:spcAft>
                <a:spcPts val="0"/>
              </a:spcAft>
              <a:buSzPts val="1400"/>
              <a:buNone/>
            </a:pPr>
            <a:r>
              <a:rPr b="1" lang="en" sz="2400"/>
              <a:t>2. Hesitant Collaborators</a:t>
            </a:r>
            <a:endParaRPr b="1" sz="2400"/>
          </a:p>
          <a:p>
            <a:pPr indent="0" lvl="0" marL="0" rtl="0" algn="l">
              <a:lnSpc>
                <a:spcPct val="115000"/>
              </a:lnSpc>
              <a:spcBef>
                <a:spcPts val="1600"/>
              </a:spcBef>
              <a:spcAft>
                <a:spcPts val="1600"/>
              </a:spcAft>
              <a:buSzPts val="1400"/>
              <a:buNone/>
            </a:pPr>
            <a:r>
              <a:rPr b="1" lang="en" sz="2400"/>
              <a:t>3. Cultural Norms</a:t>
            </a:r>
            <a:endParaRPr b="1" sz="2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7"/>
          <p:cNvSpPr txBox="1"/>
          <p:nvPr>
            <p:ph type="title"/>
          </p:nvPr>
        </p:nvSpPr>
        <p:spPr>
          <a:xfrm>
            <a:off x="3124200" y="205978"/>
            <a:ext cx="5562600" cy="857400"/>
          </a:xfrm>
          <a:prstGeom prst="rect">
            <a:avLst/>
          </a:prstGeom>
          <a:noFill/>
          <a:ln>
            <a:noFill/>
          </a:ln>
        </p:spPr>
        <p:txBody>
          <a:bodyPr anchorCtr="0" anchor="ctr" bIns="34275" lIns="68575" spcFirstLastPara="1" rIns="68575" wrap="square" tIns="34275">
            <a:normAutofit/>
          </a:bodyPr>
          <a:lstStyle/>
          <a:p>
            <a:pPr indent="0" lvl="0" marL="0" rtl="0" algn="ctr">
              <a:lnSpc>
                <a:spcPct val="100000"/>
              </a:lnSpc>
              <a:spcBef>
                <a:spcPts val="0"/>
              </a:spcBef>
              <a:spcAft>
                <a:spcPts val="0"/>
              </a:spcAft>
              <a:buClr>
                <a:schemeClr val="dk1"/>
              </a:buClr>
              <a:buSzPts val="3300"/>
              <a:buFont typeface="Calibri"/>
              <a:buNone/>
            </a:pPr>
            <a:r>
              <a:rPr lang="en"/>
              <a:t>Open Scholarship Tools</a:t>
            </a:r>
            <a:endParaRPr/>
          </a:p>
        </p:txBody>
      </p:sp>
      <p:graphicFrame>
        <p:nvGraphicFramePr>
          <p:cNvPr id="425" name="Google Shape;425;p7"/>
          <p:cNvGraphicFramePr/>
          <p:nvPr/>
        </p:nvGraphicFramePr>
        <p:xfrm>
          <a:off x="90768" y="1185428"/>
          <a:ext cx="3000000" cy="3000000"/>
        </p:xfrm>
        <a:graphic>
          <a:graphicData uri="http://schemas.openxmlformats.org/drawingml/2006/table">
            <a:tbl>
              <a:tblPr bandRow="1" firstRow="1">
                <a:noFill/>
                <a:tableStyleId>{8E9C6F99-4A8E-46F6-8A41-40A53B0215BA}</a:tableStyleId>
              </a:tblPr>
              <a:tblGrid>
                <a:gridCol w="2581850"/>
                <a:gridCol w="6242800"/>
              </a:tblGrid>
              <a:tr h="509900">
                <a:tc>
                  <a:txBody>
                    <a:bodyPr/>
                    <a:lstStyle/>
                    <a:p>
                      <a:pPr indent="0" lvl="0" marL="0" marR="0" rtl="0" algn="l">
                        <a:lnSpc>
                          <a:spcPct val="100000"/>
                        </a:lnSpc>
                        <a:spcBef>
                          <a:spcPts val="0"/>
                        </a:spcBef>
                        <a:spcAft>
                          <a:spcPts val="0"/>
                        </a:spcAft>
                        <a:buClr>
                          <a:srgbClr val="000000"/>
                        </a:buClr>
                        <a:buSzPts val="2400"/>
                        <a:buFont typeface="Arial"/>
                        <a:buNone/>
                      </a:pPr>
                      <a:r>
                        <a:rPr b="1" lang="en" sz="2400" u="none" cap="none" strike="noStrike">
                          <a:solidFill>
                            <a:schemeClr val="lt1"/>
                          </a:solidFill>
                        </a:rPr>
                        <a:t>Awareness</a:t>
                      </a:r>
                      <a:endParaRPr b="1" sz="2400" u="none" cap="none" strike="noStrike">
                        <a:solidFill>
                          <a:schemeClr val="lt1"/>
                        </a:solidFill>
                      </a:endParaRPr>
                    </a:p>
                    <a:p>
                      <a:pPr indent="0" lvl="0" marL="0" marR="0" rtl="0" algn="l">
                        <a:lnSpc>
                          <a:spcPct val="100000"/>
                        </a:lnSpc>
                        <a:spcBef>
                          <a:spcPts val="0"/>
                        </a:spcBef>
                        <a:spcAft>
                          <a:spcPts val="0"/>
                        </a:spcAft>
                        <a:buClr>
                          <a:srgbClr val="000000"/>
                        </a:buClr>
                        <a:buSzPts val="2400"/>
                        <a:buFont typeface="Arial"/>
                        <a:buNone/>
                      </a:pPr>
                      <a:r>
                        <a:rPr b="1" lang="en" sz="2400" u="none" cap="none" strike="noStrike">
                          <a:solidFill>
                            <a:schemeClr val="lt1"/>
                          </a:solidFill>
                        </a:rPr>
                        <a:t>Preregistration</a:t>
                      </a:r>
                      <a:endParaRPr b="1" sz="1100" u="none" cap="none" strike="noStrike"/>
                    </a:p>
                  </a:txBody>
                  <a:tcPr marT="34300" marB="34300" marR="68600" marL="686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rPr lang="en" sz="2000" u="sng" cap="none" strike="noStrike">
                          <a:solidFill>
                            <a:schemeClr val="hlink"/>
                          </a:solidFill>
                          <a:hlinkClick r:id="rId3"/>
                        </a:rPr>
                        <a:t>https://forrt.org/</a:t>
                      </a:r>
                      <a:r>
                        <a:rPr lang="en" sz="1400" u="none" cap="none" strike="noStrike"/>
                        <a:t>     </a:t>
                      </a:r>
                      <a:r>
                        <a:rPr lang="en" sz="2400" u="none" cap="none" strike="noStrike">
                          <a:solidFill>
                            <a:schemeClr val="dk1"/>
                          </a:solidFill>
                          <a:latin typeface="Calibri"/>
                          <a:ea typeface="Calibri"/>
                          <a:cs typeface="Calibri"/>
                          <a:sym typeface="Calibri"/>
                        </a:rPr>
                        <a:t> </a:t>
                      </a:r>
                      <a:endParaRPr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lang="en" sz="2400" u="sng" cap="none" strike="noStrike">
                          <a:solidFill>
                            <a:schemeClr val="hlink"/>
                          </a:solidFill>
                          <a:latin typeface="Calibri"/>
                          <a:ea typeface="Calibri"/>
                          <a:cs typeface="Calibri"/>
                          <a:sym typeface="Calibri"/>
                          <a:hlinkClick r:id="rId4"/>
                        </a:rPr>
                        <a:t>https://osf.io/zab38/wiki/home/</a:t>
                      </a:r>
                      <a:r>
                        <a:rPr lang="en" sz="2400" u="none" cap="none" strike="noStrike">
                          <a:solidFill>
                            <a:schemeClr val="dk1"/>
                          </a:solidFill>
                          <a:latin typeface="Calibri"/>
                          <a:ea typeface="Calibri"/>
                          <a:cs typeface="Calibri"/>
                          <a:sym typeface="Calibri"/>
                        </a:rPr>
                        <a:t> </a:t>
                      </a:r>
                      <a:endParaRPr sz="2400" u="none" cap="none" strike="noStrike"/>
                    </a:p>
                  </a:txBody>
                  <a:tcPr marT="34300" marB="34300" marR="68600" marL="686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09900">
                <a:tc>
                  <a:txBody>
                    <a:bodyPr/>
                    <a:lstStyle/>
                    <a:p>
                      <a:pPr indent="0" lvl="0" marL="0" marR="0" rtl="0" algn="l">
                        <a:lnSpc>
                          <a:spcPct val="100000"/>
                        </a:lnSpc>
                        <a:spcBef>
                          <a:spcPts val="0"/>
                        </a:spcBef>
                        <a:spcAft>
                          <a:spcPts val="0"/>
                        </a:spcAft>
                        <a:buClr>
                          <a:srgbClr val="000000"/>
                        </a:buClr>
                        <a:buSzPts val="2400"/>
                        <a:buFont typeface="Arial"/>
                        <a:buNone/>
                      </a:pPr>
                      <a:r>
                        <a:rPr b="1" lang="en" sz="2400" u="none" cap="none" strike="noStrike">
                          <a:solidFill>
                            <a:schemeClr val="lt1"/>
                          </a:solidFill>
                        </a:rPr>
                        <a:t>Registered Reports</a:t>
                      </a:r>
                      <a:endParaRPr sz="1100" u="none" cap="none" strike="noStrike"/>
                    </a:p>
                  </a:txBody>
                  <a:tcPr marT="34300" marB="34300" marR="68600" marL="686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400"/>
                        <a:buFont typeface="Arial"/>
                        <a:buNone/>
                      </a:pPr>
                      <a:r>
                        <a:rPr lang="en" sz="2400" u="sng" cap="none" strike="noStrike">
                          <a:solidFill>
                            <a:schemeClr val="hlink"/>
                          </a:solidFill>
                          <a:latin typeface="Calibri"/>
                          <a:ea typeface="Calibri"/>
                          <a:cs typeface="Calibri"/>
                          <a:sym typeface="Calibri"/>
                          <a:hlinkClick r:id="rId5"/>
                        </a:rPr>
                        <a:t>https://www.cos.io/initiatives/registered-reports</a:t>
                      </a:r>
                      <a:r>
                        <a:rPr lang="en" sz="2400" u="none" cap="none" strike="noStrike">
                          <a:solidFill>
                            <a:schemeClr val="dk1"/>
                          </a:solidFill>
                          <a:latin typeface="Calibri"/>
                          <a:ea typeface="Calibri"/>
                          <a:cs typeface="Calibri"/>
                          <a:sym typeface="Calibri"/>
                        </a:rPr>
                        <a:t> </a:t>
                      </a:r>
                      <a:endParaRPr b="0" sz="2400" u="none" cap="none" strike="noStrike"/>
                    </a:p>
                  </a:txBody>
                  <a:tcPr marT="34300" marB="34300" marR="68600" marL="686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09900">
                <a:tc>
                  <a:txBody>
                    <a:bodyPr/>
                    <a:lstStyle/>
                    <a:p>
                      <a:pPr indent="0" lvl="0" marL="0" marR="0" rtl="0" algn="l">
                        <a:lnSpc>
                          <a:spcPct val="100000"/>
                        </a:lnSpc>
                        <a:spcBef>
                          <a:spcPts val="0"/>
                        </a:spcBef>
                        <a:spcAft>
                          <a:spcPts val="0"/>
                        </a:spcAft>
                        <a:buClr>
                          <a:srgbClr val="000000"/>
                        </a:buClr>
                        <a:buSzPts val="2400"/>
                        <a:buFont typeface="Arial"/>
                        <a:buNone/>
                      </a:pPr>
                      <a:r>
                        <a:rPr b="1" lang="en" sz="2400" u="none" cap="none" strike="noStrike">
                          <a:solidFill>
                            <a:schemeClr val="lt1"/>
                          </a:solidFill>
                        </a:rPr>
                        <a:t>Open Materials</a:t>
                      </a:r>
                      <a:endParaRPr sz="1100" u="none" cap="none" strike="noStrike"/>
                    </a:p>
                  </a:txBody>
                  <a:tcPr marT="34300" marB="34300" marR="68600" marL="686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rPr lang="en" sz="2000" u="sng" cap="none" strike="noStrike">
                          <a:solidFill>
                            <a:schemeClr val="hlink"/>
                          </a:solidFill>
                          <a:latin typeface="Calibri"/>
                          <a:ea typeface="Calibri"/>
                          <a:cs typeface="Calibri"/>
                          <a:sym typeface="Calibri"/>
                          <a:hlinkClick r:id="rId6"/>
                        </a:rPr>
                        <a:t>https://help.osf.io/article/342-getting-started-on-the-osf</a:t>
                      </a:r>
                      <a:r>
                        <a:rPr lang="en" sz="2000" u="none" cap="none" strike="noStrike">
                          <a:solidFill>
                            <a:schemeClr val="dk1"/>
                          </a:solidFill>
                          <a:latin typeface="Calibri"/>
                          <a:ea typeface="Calibri"/>
                          <a:cs typeface="Calibri"/>
                          <a:sym typeface="Calibri"/>
                        </a:rPr>
                        <a:t> </a:t>
                      </a:r>
                      <a:endParaRPr b="0" sz="2000" u="none" cap="none" strike="noStrike"/>
                    </a:p>
                  </a:txBody>
                  <a:tcPr marT="34300" marB="34300" marR="68600" marL="686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09900">
                <a:tc>
                  <a:txBody>
                    <a:bodyPr/>
                    <a:lstStyle/>
                    <a:p>
                      <a:pPr indent="0" lvl="0" marL="0" marR="0" rtl="0" algn="l">
                        <a:lnSpc>
                          <a:spcPct val="100000"/>
                        </a:lnSpc>
                        <a:spcBef>
                          <a:spcPts val="0"/>
                        </a:spcBef>
                        <a:spcAft>
                          <a:spcPts val="0"/>
                        </a:spcAft>
                        <a:buClr>
                          <a:srgbClr val="000000"/>
                        </a:buClr>
                        <a:buSzPts val="2400"/>
                        <a:buFont typeface="Arial"/>
                        <a:buNone/>
                      </a:pPr>
                      <a:r>
                        <a:rPr b="1" lang="en" sz="2400" u="none" cap="none" strike="noStrike">
                          <a:solidFill>
                            <a:schemeClr val="lt1"/>
                          </a:solidFill>
                        </a:rPr>
                        <a:t>Open Data</a:t>
                      </a:r>
                      <a:endParaRPr sz="1100" u="none" cap="none" strike="noStrike"/>
                    </a:p>
                  </a:txBody>
                  <a:tcPr marT="34300" marB="34300" marR="68600" marL="686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400"/>
                        <a:buFont typeface="Arial"/>
                        <a:buNone/>
                      </a:pPr>
                      <a:r>
                        <a:rPr lang="en" sz="2400" u="sng" cap="none" strike="noStrike">
                          <a:solidFill>
                            <a:schemeClr val="hlink"/>
                          </a:solidFill>
                          <a:latin typeface="Calibri"/>
                          <a:ea typeface="Calibri"/>
                          <a:cs typeface="Calibri"/>
                          <a:sym typeface="Calibri"/>
                          <a:hlinkClick r:id="rId7"/>
                        </a:rPr>
                        <a:t>https://www.ldbase.org/</a:t>
                      </a:r>
                      <a:r>
                        <a:rPr lang="en" sz="2400" u="none" cap="none" strike="noStrike">
                          <a:solidFill>
                            <a:schemeClr val="dk1"/>
                          </a:solidFill>
                          <a:latin typeface="Calibri"/>
                          <a:ea typeface="Calibri"/>
                          <a:cs typeface="Calibri"/>
                          <a:sym typeface="Calibri"/>
                        </a:rPr>
                        <a:t> </a:t>
                      </a:r>
                      <a:endParaRPr sz="2400" u="none" cap="none" strike="noStrike"/>
                    </a:p>
                  </a:txBody>
                  <a:tcPr marT="34300" marB="34300" marR="68600" marL="686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09900">
                <a:tc>
                  <a:txBody>
                    <a:bodyPr/>
                    <a:lstStyle/>
                    <a:p>
                      <a:pPr indent="0" lvl="0" marL="0" marR="0" rtl="0" algn="l">
                        <a:lnSpc>
                          <a:spcPct val="100000"/>
                        </a:lnSpc>
                        <a:spcBef>
                          <a:spcPts val="0"/>
                        </a:spcBef>
                        <a:spcAft>
                          <a:spcPts val="0"/>
                        </a:spcAft>
                        <a:buClr>
                          <a:srgbClr val="000000"/>
                        </a:buClr>
                        <a:buSzPts val="2400"/>
                        <a:buFont typeface="Arial"/>
                        <a:buNone/>
                      </a:pPr>
                      <a:r>
                        <a:rPr b="1" lang="en" sz="2400" u="none" cap="none" strike="noStrike">
                          <a:solidFill>
                            <a:schemeClr val="lt1"/>
                          </a:solidFill>
                        </a:rPr>
                        <a:t>Replication</a:t>
                      </a:r>
                      <a:endParaRPr sz="1100" u="none" cap="none" strike="noStrike"/>
                    </a:p>
                  </a:txBody>
                  <a:tcPr marT="34300" marB="34300" marR="68600" marL="686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400050" lvl="0" marL="457200" marR="0" rtl="0" algn="l">
                        <a:lnSpc>
                          <a:spcPct val="100000"/>
                        </a:lnSpc>
                        <a:spcBef>
                          <a:spcPts val="0"/>
                        </a:spcBef>
                        <a:spcAft>
                          <a:spcPts val="0"/>
                        </a:spcAft>
                        <a:buClr>
                          <a:schemeClr val="dk1"/>
                        </a:buClr>
                        <a:buSzPts val="1100"/>
                        <a:buFont typeface="Arial"/>
                        <a:buNone/>
                      </a:pPr>
                      <a:r>
                        <a:rPr lang="en" sz="1500" u="sng" cap="none" strike="noStrike">
                          <a:solidFill>
                            <a:srgbClr val="0097A7"/>
                          </a:solidFill>
                          <a:highlight>
                            <a:schemeClr val="lt1"/>
                          </a:highlight>
                          <a:latin typeface="Calibri"/>
                          <a:ea typeface="Calibri"/>
                          <a:cs typeface="Calibri"/>
                          <a:sym typeface="Calibri"/>
                          <a:hlinkClick r:id="rId8">
                            <a:extLst>
                              <a:ext uri="{A12FA001-AC4F-418D-AE19-62706E023703}">
                                <ahyp:hlinkClr val="tx"/>
                              </a:ext>
                            </a:extLst>
                          </a:hlinkClick>
                        </a:rPr>
                        <a:t>https://ies.ed.gov/pdf/CompanionGuidelinesReplicationReproducibility.pdf</a:t>
                      </a:r>
                      <a:r>
                        <a:rPr lang="en" sz="1500" u="none" cap="none" strike="noStrike">
                          <a:solidFill>
                            <a:schemeClr val="dk1"/>
                          </a:solidFill>
                          <a:highlight>
                            <a:schemeClr val="lt1"/>
                          </a:highlight>
                          <a:latin typeface="Calibri"/>
                          <a:ea typeface="Calibri"/>
                          <a:cs typeface="Calibri"/>
                          <a:sym typeface="Calibri"/>
                        </a:rPr>
                        <a:t> </a:t>
                      </a:r>
                      <a:endParaRPr sz="2100" u="none" cap="none" strike="noStrike"/>
                    </a:p>
                  </a:txBody>
                  <a:tcPr marT="34300" marB="34300" marR="68600" marL="686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09900">
                <a:tc>
                  <a:txBody>
                    <a:bodyPr/>
                    <a:lstStyle/>
                    <a:p>
                      <a:pPr indent="0" lvl="0" marL="0" marR="0" rtl="0" algn="l">
                        <a:lnSpc>
                          <a:spcPct val="100000"/>
                        </a:lnSpc>
                        <a:spcBef>
                          <a:spcPts val="0"/>
                        </a:spcBef>
                        <a:spcAft>
                          <a:spcPts val="0"/>
                        </a:spcAft>
                        <a:buClr>
                          <a:srgbClr val="000000"/>
                        </a:buClr>
                        <a:buSzPts val="2400"/>
                        <a:buFont typeface="Arial"/>
                        <a:buNone/>
                      </a:pPr>
                      <a:r>
                        <a:rPr b="1" lang="en" sz="2400" u="none" cap="none" strike="noStrike">
                          <a:solidFill>
                            <a:schemeClr val="lt1"/>
                          </a:solidFill>
                        </a:rPr>
                        <a:t>Open Access/Preprint</a:t>
                      </a:r>
                      <a:endParaRPr sz="1100" u="none" cap="none" strike="noStrike"/>
                    </a:p>
                  </a:txBody>
                  <a:tcPr marT="34300" marB="34300" marR="68600" marL="686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400"/>
                        <a:buFont typeface="Arial"/>
                        <a:buNone/>
                      </a:pPr>
                      <a:r>
                        <a:rPr lang="en" sz="2400" u="none" cap="none" strike="noStrike">
                          <a:solidFill>
                            <a:schemeClr val="dk1"/>
                          </a:solidFill>
                          <a:latin typeface="Calibri"/>
                          <a:ea typeface="Calibri"/>
                          <a:cs typeface="Calibri"/>
                          <a:sym typeface="Calibri"/>
                        </a:rPr>
                        <a:t>edarxiv.org     </a:t>
                      </a:r>
                      <a:r>
                        <a:rPr lang="en" sz="2400" u="sng" cap="none" strike="noStrike">
                          <a:solidFill>
                            <a:schemeClr val="hlink"/>
                          </a:solidFill>
                          <a:latin typeface="Calibri"/>
                          <a:ea typeface="Calibri"/>
                          <a:cs typeface="Calibri"/>
                          <a:sym typeface="Calibri"/>
                          <a:hlinkClick r:id="rId9"/>
                        </a:rPr>
                        <a:t>https://v2.sherpa.ac.uk/romeo/</a:t>
                      </a:r>
                      <a:r>
                        <a:rPr lang="en" sz="2400" u="none" cap="none" strike="noStrike">
                          <a:solidFill>
                            <a:schemeClr val="dk1"/>
                          </a:solidFill>
                          <a:latin typeface="Calibri"/>
                          <a:ea typeface="Calibri"/>
                          <a:cs typeface="Calibri"/>
                          <a:sym typeface="Calibri"/>
                        </a:rPr>
                        <a:t> </a:t>
                      </a:r>
                      <a:endParaRPr b="0" sz="2400" u="none" cap="none" strike="noStrike"/>
                    </a:p>
                  </a:txBody>
                  <a:tcPr marT="34300" marB="34300" marR="68600" marL="686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426" name="Google Shape;426;p7"/>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0"/>
              </a:spcBef>
              <a:spcAft>
                <a:spcPts val="0"/>
              </a:spcAft>
              <a:buClr>
                <a:srgbClr val="888888"/>
              </a:buClr>
              <a:buSzPts val="900"/>
              <a:buFont typeface="Calibri"/>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p8"/>
          <p:cNvPicPr preferRelativeResize="0"/>
          <p:nvPr/>
        </p:nvPicPr>
        <p:blipFill rotWithShape="1">
          <a:blip r:embed="rId3">
            <a:alphaModFix/>
          </a:blip>
          <a:srcRect b="7813" l="0" r="0" t="7812"/>
          <a:stretch/>
        </p:blipFill>
        <p:spPr>
          <a:xfrm>
            <a:off x="0" y="0"/>
            <a:ext cx="9144000" cy="5143501"/>
          </a:xfrm>
          <a:prstGeom prst="rect">
            <a:avLst/>
          </a:prstGeom>
          <a:noFill/>
          <a:ln>
            <a:noFill/>
          </a:ln>
        </p:spPr>
      </p:pic>
      <p:sp>
        <p:nvSpPr>
          <p:cNvPr id="432" name="Google Shape;432;p8"/>
          <p:cNvSpPr txBox="1"/>
          <p:nvPr>
            <p:ph idx="4294967295" type="ctrTitle"/>
          </p:nvPr>
        </p:nvSpPr>
        <p:spPr>
          <a:xfrm>
            <a:off x="758125" y="102300"/>
            <a:ext cx="5656500" cy="32970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2800"/>
              <a:buFont typeface="Arial"/>
              <a:buNone/>
            </a:pPr>
            <a:r>
              <a:rPr b="0" i="0" lang="en" sz="4800" u="none" cap="none" strike="noStrike">
                <a:solidFill>
                  <a:schemeClr val="lt1"/>
                </a:solidFill>
                <a:latin typeface="Arial"/>
                <a:ea typeface="Arial"/>
                <a:cs typeface="Arial"/>
                <a:sym typeface="Arial"/>
              </a:rPr>
              <a:t>Open Scholarship: </a:t>
            </a:r>
            <a:endParaRPr b="0" i="0" sz="4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800"/>
              <a:buFont typeface="Arial"/>
              <a:buNone/>
            </a:pPr>
            <a:r>
              <a:rPr b="0" i="0" lang="en" sz="4800" u="none" cap="none" strike="noStrike">
                <a:solidFill>
                  <a:schemeClr val="lt1"/>
                </a:solidFill>
                <a:latin typeface="Arial"/>
                <a:ea typeface="Arial"/>
                <a:cs typeface="Arial"/>
                <a:sym typeface="Arial"/>
              </a:rPr>
              <a:t>Do what you can, </a:t>
            </a:r>
            <a:endParaRPr b="0" i="0" sz="4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800"/>
              <a:buFont typeface="Arial"/>
              <a:buNone/>
            </a:pPr>
            <a:r>
              <a:rPr b="0" i="0" lang="en" sz="4800" u="none" cap="none" strike="noStrike">
                <a:solidFill>
                  <a:schemeClr val="lt1"/>
                </a:solidFill>
                <a:latin typeface="Arial"/>
                <a:ea typeface="Arial"/>
                <a:cs typeface="Arial"/>
                <a:sym typeface="Arial"/>
              </a:rPr>
              <a:t>when you can.</a:t>
            </a:r>
            <a:endParaRPr b="0" i="0" sz="4800" u="none" cap="none" strike="noStrike">
              <a:solidFill>
                <a:schemeClr val="lt1"/>
              </a:solidFill>
              <a:latin typeface="Arial"/>
              <a:ea typeface="Arial"/>
              <a:cs typeface="Arial"/>
              <a:sym typeface="Arial"/>
            </a:endParaRPr>
          </a:p>
          <a:p>
            <a:pPr indent="0" lvl="0" marL="0" marR="0" rtl="0" algn="r">
              <a:lnSpc>
                <a:spcPct val="100000"/>
              </a:lnSpc>
              <a:spcBef>
                <a:spcPts val="0"/>
              </a:spcBef>
              <a:spcAft>
                <a:spcPts val="0"/>
              </a:spcAft>
              <a:buClr>
                <a:schemeClr val="dk1"/>
              </a:buClr>
              <a:buSzPts val="2800"/>
              <a:buFont typeface="Arial"/>
              <a:buNone/>
            </a:pPr>
            <a:r>
              <a:rPr b="0" i="0" lang="en" sz="2800" u="none" cap="none" strike="noStrike">
                <a:solidFill>
                  <a:srgbClr val="0000FF"/>
                </a:solidFill>
                <a:latin typeface="Arial"/>
                <a:ea typeface="Arial"/>
                <a:cs typeface="Arial"/>
                <a:sym typeface="Arial"/>
              </a:rPr>
              <a:t>@mattmakel</a:t>
            </a:r>
            <a:endParaRPr b="0" i="0" sz="2800" u="none" cap="none" strike="noStrike">
              <a:solidFill>
                <a:srgbClr val="0000FF"/>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Matthew C. Makel</dc:creator>
</cp:coreProperties>
</file>